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
  </p:notesMasterIdLst>
  <p:sldIdLst>
    <p:sldId id="256" r:id="rId2"/>
    <p:sldId id="283" r:id="rId3"/>
    <p:sldId id="284" r:id="rId4"/>
    <p:sldId id="285" r:id="rId5"/>
    <p:sldId id="287" r:id="rId6"/>
    <p:sldId id="288" r:id="rId7"/>
    <p:sldId id="289" r:id="rId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30"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BD6CC-BA92-4EC7-BCF4-E2F0C1BE55B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nl-BE"/>
        </a:p>
      </dgm:t>
    </dgm:pt>
    <dgm:pt modelId="{A5EC7BF6-A47E-424A-B8CB-129DB62D45DA}">
      <dgm:prSet phldrT="[Tekst]"/>
      <dgm:spPr/>
      <dgm:t>
        <a:bodyPr/>
        <a:lstStyle/>
        <a:p>
          <a:r>
            <a:rPr lang="nl-BE" dirty="0"/>
            <a:t>Augustinus</a:t>
          </a:r>
          <a:br>
            <a:rPr lang="nl-BE" dirty="0"/>
          </a:br>
          <a:r>
            <a:rPr lang="nl-BE" dirty="0"/>
            <a:t>(354–430)</a:t>
          </a:r>
        </a:p>
      </dgm:t>
    </dgm:pt>
    <dgm:pt modelId="{74E83B56-0721-4E34-B9F6-BBD9FDC9ACDB}" type="parTrans" cxnId="{5C90093D-BCE7-4852-8871-034599DF7CFA}">
      <dgm:prSet/>
      <dgm:spPr/>
      <dgm:t>
        <a:bodyPr/>
        <a:lstStyle/>
        <a:p>
          <a:endParaRPr lang="nl-BE"/>
        </a:p>
      </dgm:t>
    </dgm:pt>
    <dgm:pt modelId="{61E79BD0-3FC0-47A3-92F5-F21D39B07341}" type="sibTrans" cxnId="{5C90093D-BCE7-4852-8871-034599DF7CFA}">
      <dgm:prSet/>
      <dgm:spPr/>
      <dgm:t>
        <a:bodyPr/>
        <a:lstStyle/>
        <a:p>
          <a:endParaRPr lang="nl-BE"/>
        </a:p>
      </dgm:t>
    </dgm:pt>
    <dgm:pt modelId="{A9846B27-4437-462A-98BB-693C719EEF40}">
      <dgm:prSet phldrT="[Tekst]"/>
      <dgm:spPr/>
      <dgm:t>
        <a:bodyPr/>
        <a:lstStyle/>
        <a:p>
          <a:r>
            <a:rPr lang="nl-BE" dirty="0"/>
            <a:t>Hugo van St. Victor</a:t>
          </a:r>
          <a:br>
            <a:rPr lang="nl-BE" dirty="0"/>
          </a:br>
          <a:r>
            <a:rPr lang="nl-BE" dirty="0"/>
            <a:t>(</a:t>
          </a:r>
          <a:r>
            <a:rPr lang="nl-BE" dirty="0">
              <a:latin typeface="Times New Roman"/>
              <a:cs typeface="Times New Roman"/>
            </a:rPr>
            <a:t>±</a:t>
          </a:r>
          <a:r>
            <a:rPr lang="nl-BE" dirty="0"/>
            <a:t>1097–1141)</a:t>
          </a:r>
        </a:p>
      </dgm:t>
    </dgm:pt>
    <dgm:pt modelId="{7CDFC164-358D-4E14-B34C-4A82C29339B7}" type="parTrans" cxnId="{5BB7E6AD-91F0-4852-9112-DB5611E8E80E}">
      <dgm:prSet/>
      <dgm:spPr/>
      <dgm:t>
        <a:bodyPr/>
        <a:lstStyle/>
        <a:p>
          <a:endParaRPr lang="nl-BE"/>
        </a:p>
      </dgm:t>
    </dgm:pt>
    <dgm:pt modelId="{19887C89-F74A-48A7-AF08-5687B3DA3278}" type="sibTrans" cxnId="{5BB7E6AD-91F0-4852-9112-DB5611E8E80E}">
      <dgm:prSet/>
      <dgm:spPr/>
      <dgm:t>
        <a:bodyPr/>
        <a:lstStyle/>
        <a:p>
          <a:endParaRPr lang="nl-BE"/>
        </a:p>
      </dgm:t>
    </dgm:pt>
    <dgm:pt modelId="{0A02E5B0-5C2D-49CB-B1D7-F08C8E615EF6}" type="pres">
      <dgm:prSet presAssocID="{738BD6CC-BA92-4EC7-BCF4-E2F0C1BE55B5}" presName="Name0" presStyleCnt="0">
        <dgm:presLayoutVars>
          <dgm:dir/>
          <dgm:resizeHandles val="exact"/>
        </dgm:presLayoutVars>
      </dgm:prSet>
      <dgm:spPr/>
    </dgm:pt>
    <dgm:pt modelId="{9F0DDFB7-57B8-4DF5-AD92-F4BA346B0A03}" type="pres">
      <dgm:prSet presAssocID="{A5EC7BF6-A47E-424A-B8CB-129DB62D45DA}" presName="compNode" presStyleCnt="0"/>
      <dgm:spPr/>
    </dgm:pt>
    <dgm:pt modelId="{573486BB-486C-4CF5-97AC-F1A47BD28A1E}" type="pres">
      <dgm:prSet presAssocID="{A5EC7BF6-A47E-424A-B8CB-129DB62D45DA}" presName="pictRect" presStyleLbl="node1" presStyleIdx="0" presStyleCnt="2"/>
      <dgm:spPr>
        <a:blipFill rotWithShape="1">
          <a:blip xmlns:r="http://schemas.openxmlformats.org/officeDocument/2006/relationships" r:embed="rId1"/>
          <a:stretch>
            <a:fillRect/>
          </a:stretch>
        </a:blipFill>
      </dgm:spPr>
    </dgm:pt>
    <dgm:pt modelId="{8D6DC97C-6707-48CE-BF2C-119F433CAFFF}" type="pres">
      <dgm:prSet presAssocID="{A5EC7BF6-A47E-424A-B8CB-129DB62D45DA}" presName="textRect" presStyleLbl="revTx" presStyleIdx="0" presStyleCnt="2">
        <dgm:presLayoutVars>
          <dgm:bulletEnabled val="1"/>
        </dgm:presLayoutVars>
      </dgm:prSet>
      <dgm:spPr/>
    </dgm:pt>
    <dgm:pt modelId="{D3B4976D-2D9A-40A9-B264-0620FDF3AF2A}" type="pres">
      <dgm:prSet presAssocID="{61E79BD0-3FC0-47A3-92F5-F21D39B07341}" presName="sibTrans" presStyleLbl="sibTrans2D1" presStyleIdx="0" presStyleCnt="0"/>
      <dgm:spPr/>
    </dgm:pt>
    <dgm:pt modelId="{36144EC8-66B7-4537-B6AA-4C4C2DFB0D72}" type="pres">
      <dgm:prSet presAssocID="{A9846B27-4437-462A-98BB-693C719EEF40}" presName="compNode" presStyleCnt="0"/>
      <dgm:spPr/>
    </dgm:pt>
    <dgm:pt modelId="{09515CA3-A665-4D00-9CCA-A87C7C802CBC}" type="pres">
      <dgm:prSet presAssocID="{A9846B27-4437-462A-98BB-693C719EEF40}" presName="pictRect" presStyleLbl="node1" presStyleIdx="1" presStyleCnt="2"/>
      <dgm:spPr>
        <a:blipFill rotWithShape="1">
          <a:blip xmlns:r="http://schemas.openxmlformats.org/officeDocument/2006/relationships" r:embed="rId2"/>
          <a:stretch>
            <a:fillRect/>
          </a:stretch>
        </a:blipFill>
      </dgm:spPr>
    </dgm:pt>
    <dgm:pt modelId="{EB2D51B4-0965-4AB0-A534-5E8CEC63F2E1}" type="pres">
      <dgm:prSet presAssocID="{A9846B27-4437-462A-98BB-693C719EEF40}" presName="textRect" presStyleLbl="revTx" presStyleIdx="1" presStyleCnt="2">
        <dgm:presLayoutVars>
          <dgm:bulletEnabled val="1"/>
        </dgm:presLayoutVars>
      </dgm:prSet>
      <dgm:spPr/>
    </dgm:pt>
  </dgm:ptLst>
  <dgm:cxnLst>
    <dgm:cxn modelId="{3F766C02-4527-4B93-B4CC-5333D7E75088}" type="presOf" srcId="{738BD6CC-BA92-4EC7-BCF4-E2F0C1BE55B5}" destId="{0A02E5B0-5C2D-49CB-B1D7-F08C8E615EF6}" srcOrd="0" destOrd="0" presId="urn:microsoft.com/office/officeart/2005/8/layout/pList1"/>
    <dgm:cxn modelId="{5C90093D-BCE7-4852-8871-034599DF7CFA}" srcId="{738BD6CC-BA92-4EC7-BCF4-E2F0C1BE55B5}" destId="{A5EC7BF6-A47E-424A-B8CB-129DB62D45DA}" srcOrd="0" destOrd="0" parTransId="{74E83B56-0721-4E34-B9F6-BBD9FDC9ACDB}" sibTransId="{61E79BD0-3FC0-47A3-92F5-F21D39B07341}"/>
    <dgm:cxn modelId="{FE760240-D8FC-44B4-826B-E99957C9FAB1}" type="presOf" srcId="{A9846B27-4437-462A-98BB-693C719EEF40}" destId="{EB2D51B4-0965-4AB0-A534-5E8CEC63F2E1}" srcOrd="0" destOrd="0" presId="urn:microsoft.com/office/officeart/2005/8/layout/pList1"/>
    <dgm:cxn modelId="{BE7C0B73-0FA2-44D0-B466-064EE8716F46}" type="presOf" srcId="{61E79BD0-3FC0-47A3-92F5-F21D39B07341}" destId="{D3B4976D-2D9A-40A9-B264-0620FDF3AF2A}" srcOrd="0" destOrd="0" presId="urn:microsoft.com/office/officeart/2005/8/layout/pList1"/>
    <dgm:cxn modelId="{5FC6188E-C414-460C-B574-4026A8E48D4E}" type="presOf" srcId="{A5EC7BF6-A47E-424A-B8CB-129DB62D45DA}" destId="{8D6DC97C-6707-48CE-BF2C-119F433CAFFF}" srcOrd="0" destOrd="0" presId="urn:microsoft.com/office/officeart/2005/8/layout/pList1"/>
    <dgm:cxn modelId="{5BB7E6AD-91F0-4852-9112-DB5611E8E80E}" srcId="{738BD6CC-BA92-4EC7-BCF4-E2F0C1BE55B5}" destId="{A9846B27-4437-462A-98BB-693C719EEF40}" srcOrd="1" destOrd="0" parTransId="{7CDFC164-358D-4E14-B34C-4A82C29339B7}" sibTransId="{19887C89-F74A-48A7-AF08-5687B3DA3278}"/>
    <dgm:cxn modelId="{60E4C12B-DC4D-43A3-8D7D-9FB160D45613}" type="presParOf" srcId="{0A02E5B0-5C2D-49CB-B1D7-F08C8E615EF6}" destId="{9F0DDFB7-57B8-4DF5-AD92-F4BA346B0A03}" srcOrd="0" destOrd="0" presId="urn:microsoft.com/office/officeart/2005/8/layout/pList1"/>
    <dgm:cxn modelId="{AB054F4E-34E6-45AD-AFEF-09DFF4B2F344}" type="presParOf" srcId="{9F0DDFB7-57B8-4DF5-AD92-F4BA346B0A03}" destId="{573486BB-486C-4CF5-97AC-F1A47BD28A1E}" srcOrd="0" destOrd="0" presId="urn:microsoft.com/office/officeart/2005/8/layout/pList1"/>
    <dgm:cxn modelId="{E6B1E509-D889-40DD-B891-AB9423D3356F}" type="presParOf" srcId="{9F0DDFB7-57B8-4DF5-AD92-F4BA346B0A03}" destId="{8D6DC97C-6707-48CE-BF2C-119F433CAFFF}" srcOrd="1" destOrd="0" presId="urn:microsoft.com/office/officeart/2005/8/layout/pList1"/>
    <dgm:cxn modelId="{1233E0CD-FA54-469E-9C05-DAE002FAA31A}" type="presParOf" srcId="{0A02E5B0-5C2D-49CB-B1D7-F08C8E615EF6}" destId="{D3B4976D-2D9A-40A9-B264-0620FDF3AF2A}" srcOrd="1" destOrd="0" presId="urn:microsoft.com/office/officeart/2005/8/layout/pList1"/>
    <dgm:cxn modelId="{03BE6259-7D28-4684-A29E-2D594E537A96}" type="presParOf" srcId="{0A02E5B0-5C2D-49CB-B1D7-F08C8E615EF6}" destId="{36144EC8-66B7-4537-B6AA-4C4C2DFB0D72}" srcOrd="2" destOrd="0" presId="urn:microsoft.com/office/officeart/2005/8/layout/pList1"/>
    <dgm:cxn modelId="{244171B7-0B7C-4901-B1D9-98A675F66E9B}" type="presParOf" srcId="{36144EC8-66B7-4537-B6AA-4C4C2DFB0D72}" destId="{09515CA3-A665-4D00-9CCA-A87C7C802CBC}" srcOrd="0" destOrd="0" presId="urn:microsoft.com/office/officeart/2005/8/layout/pList1"/>
    <dgm:cxn modelId="{AAEEE696-F34F-4256-B6E2-951FBA2D34B0}" type="presParOf" srcId="{36144EC8-66B7-4537-B6AA-4C4C2DFB0D72}" destId="{EB2D51B4-0965-4AB0-A534-5E8CEC63F2E1}"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2F59A-A1A0-468D-A166-F9CA3B27686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nl-BE"/>
        </a:p>
      </dgm:t>
    </dgm:pt>
    <dgm:pt modelId="{5AD074CF-D302-432B-84CB-73FDC00E9119}">
      <dgm:prSet/>
      <dgm:spPr/>
      <dgm:t>
        <a:bodyPr/>
        <a:lstStyle/>
        <a:p>
          <a:r>
            <a:rPr lang="nl-BE" dirty="0"/>
            <a:t>…vervangt de besnijdenis</a:t>
          </a:r>
        </a:p>
      </dgm:t>
    </dgm:pt>
    <dgm:pt modelId="{99F15702-46A1-491B-BDB3-DB534F4A8972}" type="parTrans" cxnId="{748C1AE2-FCC8-49A4-A099-DCB8D507545E}">
      <dgm:prSet/>
      <dgm:spPr/>
      <dgm:t>
        <a:bodyPr/>
        <a:lstStyle/>
        <a:p>
          <a:endParaRPr lang="nl-BE"/>
        </a:p>
      </dgm:t>
    </dgm:pt>
    <dgm:pt modelId="{86BD4831-F047-4EBA-8A38-E1D89FB8E6A7}" type="sibTrans" cxnId="{748C1AE2-FCC8-49A4-A099-DCB8D507545E}">
      <dgm:prSet/>
      <dgm:spPr/>
      <dgm:t>
        <a:bodyPr/>
        <a:lstStyle/>
        <a:p>
          <a:endParaRPr lang="nl-BE"/>
        </a:p>
      </dgm:t>
    </dgm:pt>
    <dgm:pt modelId="{B17020C0-2DC6-40AE-8293-FCBC4AFC624F}">
      <dgm:prSet/>
      <dgm:spPr/>
      <dgm:t>
        <a:bodyPr/>
        <a:lstStyle/>
        <a:p>
          <a:r>
            <a:rPr lang="nl-BE" dirty="0"/>
            <a:t>…redt</a:t>
          </a:r>
        </a:p>
      </dgm:t>
    </dgm:pt>
    <dgm:pt modelId="{EE220682-8376-4F49-9647-27E152B7E433}" type="parTrans" cxnId="{18C24855-1D57-4904-8CA2-60E311AAAE9E}">
      <dgm:prSet/>
      <dgm:spPr/>
      <dgm:t>
        <a:bodyPr/>
        <a:lstStyle/>
        <a:p>
          <a:endParaRPr lang="nl-BE"/>
        </a:p>
      </dgm:t>
    </dgm:pt>
    <dgm:pt modelId="{9F08E810-F648-4525-B4D6-1D9726E5C1F2}" type="sibTrans" cxnId="{18C24855-1D57-4904-8CA2-60E311AAAE9E}">
      <dgm:prSet/>
      <dgm:spPr/>
      <dgm:t>
        <a:bodyPr/>
        <a:lstStyle/>
        <a:p>
          <a:endParaRPr lang="nl-BE"/>
        </a:p>
      </dgm:t>
    </dgm:pt>
    <dgm:pt modelId="{4CE32061-5A37-4542-8E3E-22D887D2A8C4}">
      <dgm:prSet/>
      <dgm:spPr/>
      <dgm:t>
        <a:bodyPr/>
        <a:lstStyle/>
        <a:p>
          <a:r>
            <a:rPr lang="nl-BE" dirty="0"/>
            <a:t>…toont trouw aan Christus</a:t>
          </a:r>
        </a:p>
      </dgm:t>
    </dgm:pt>
    <dgm:pt modelId="{66CDF6F2-AF82-4533-AD4D-F7B04D309292}" type="parTrans" cxnId="{EE3DF347-1845-4037-907B-33686E7AC7BB}">
      <dgm:prSet/>
      <dgm:spPr/>
      <dgm:t>
        <a:bodyPr/>
        <a:lstStyle/>
        <a:p>
          <a:endParaRPr lang="nl-BE"/>
        </a:p>
      </dgm:t>
    </dgm:pt>
    <dgm:pt modelId="{603CFF45-07FC-43A8-9D97-B8E7FCD24B9E}" type="sibTrans" cxnId="{EE3DF347-1845-4037-907B-33686E7AC7BB}">
      <dgm:prSet/>
      <dgm:spPr/>
      <dgm:t>
        <a:bodyPr/>
        <a:lstStyle/>
        <a:p>
          <a:endParaRPr lang="nl-BE"/>
        </a:p>
      </dgm:t>
    </dgm:pt>
    <dgm:pt modelId="{ADC6A864-C06D-43D6-B293-803CB1FB6FF9}">
      <dgm:prSet/>
      <dgm:spPr/>
      <dgm:t>
        <a:bodyPr/>
        <a:lstStyle/>
        <a:p>
          <a:r>
            <a:rPr lang="nl-BE" dirty="0"/>
            <a:t>…viert mijn bekering</a:t>
          </a:r>
        </a:p>
      </dgm:t>
    </dgm:pt>
    <dgm:pt modelId="{A2DC5315-BD4D-40E6-9342-3DAC3F031651}" type="parTrans" cxnId="{7D74EC28-8212-4186-BFC4-A237CA99E89A}">
      <dgm:prSet/>
      <dgm:spPr/>
      <dgm:t>
        <a:bodyPr/>
        <a:lstStyle/>
        <a:p>
          <a:endParaRPr lang="nl-BE"/>
        </a:p>
      </dgm:t>
    </dgm:pt>
    <dgm:pt modelId="{13169B9B-766C-48CF-A1F3-3B3BBF36F26C}" type="sibTrans" cxnId="{7D74EC28-8212-4186-BFC4-A237CA99E89A}">
      <dgm:prSet/>
      <dgm:spPr/>
      <dgm:t>
        <a:bodyPr/>
        <a:lstStyle/>
        <a:p>
          <a:endParaRPr lang="nl-BE"/>
        </a:p>
      </dgm:t>
    </dgm:pt>
    <dgm:pt modelId="{06835ABF-1A51-4689-930F-BC8F4E75F08A}">
      <dgm:prSet/>
      <dgm:spPr/>
      <dgm:t>
        <a:bodyPr/>
        <a:lstStyle/>
        <a:p>
          <a:r>
            <a:rPr lang="nl-BE" dirty="0"/>
            <a:t>…betuigt mijn keuze</a:t>
          </a:r>
        </a:p>
      </dgm:t>
    </dgm:pt>
    <dgm:pt modelId="{BA2B8338-6A55-4EF1-9E4C-D70208974F38}" type="parTrans" cxnId="{BE44D6E2-31B6-4FAF-A72C-A75C160FB1A2}">
      <dgm:prSet/>
      <dgm:spPr/>
      <dgm:t>
        <a:bodyPr/>
        <a:lstStyle/>
        <a:p>
          <a:endParaRPr lang="nl-BE"/>
        </a:p>
      </dgm:t>
    </dgm:pt>
    <dgm:pt modelId="{32F51772-183E-46E3-BA99-4986FB2F641E}" type="sibTrans" cxnId="{BE44D6E2-31B6-4FAF-A72C-A75C160FB1A2}">
      <dgm:prSet/>
      <dgm:spPr/>
      <dgm:t>
        <a:bodyPr/>
        <a:lstStyle/>
        <a:p>
          <a:endParaRPr lang="nl-BE"/>
        </a:p>
      </dgm:t>
    </dgm:pt>
    <dgm:pt modelId="{FB4DD704-6908-4723-A1DD-6F0B8D8C5835}">
      <dgm:prSet phldrT="[Tekst]"/>
      <dgm:spPr/>
      <dgm:t>
        <a:bodyPr/>
        <a:lstStyle/>
        <a:p>
          <a:r>
            <a:rPr lang="nl-BE"/>
            <a:t>…bewerkt de wedergeboorte</a:t>
          </a:r>
          <a:endParaRPr lang="nl-BE" dirty="0"/>
        </a:p>
      </dgm:t>
    </dgm:pt>
    <dgm:pt modelId="{618767A4-1FCE-472A-ADD0-843334AEBC4B}" type="parTrans" cxnId="{EC5287CD-D828-494B-A464-85A7D2ED2F99}">
      <dgm:prSet/>
      <dgm:spPr/>
      <dgm:t>
        <a:bodyPr/>
        <a:lstStyle/>
        <a:p>
          <a:endParaRPr lang="nl-BE"/>
        </a:p>
      </dgm:t>
    </dgm:pt>
    <dgm:pt modelId="{D2EFA19A-3852-4328-917D-3CC3C37D7CA1}" type="sibTrans" cxnId="{EC5287CD-D828-494B-A464-85A7D2ED2F99}">
      <dgm:prSet/>
      <dgm:spPr/>
      <dgm:t>
        <a:bodyPr/>
        <a:lstStyle/>
        <a:p>
          <a:endParaRPr lang="nl-BE"/>
        </a:p>
      </dgm:t>
    </dgm:pt>
    <dgm:pt modelId="{AD3066E2-904E-42F7-B778-2392ADBF8A0C}">
      <dgm:prSet/>
      <dgm:spPr/>
      <dgm:t>
        <a:bodyPr/>
        <a:lstStyle/>
        <a:p>
          <a:r>
            <a:rPr lang="nl-BE" dirty="0"/>
            <a:t>…vergeeft zonden</a:t>
          </a:r>
        </a:p>
      </dgm:t>
    </dgm:pt>
    <dgm:pt modelId="{479C2912-4153-4D2D-9A4D-3FC6EA137880}" type="parTrans" cxnId="{0BED468F-550B-465D-A031-315A889BF975}">
      <dgm:prSet/>
      <dgm:spPr/>
      <dgm:t>
        <a:bodyPr/>
        <a:lstStyle/>
        <a:p>
          <a:endParaRPr lang="nl-BE"/>
        </a:p>
      </dgm:t>
    </dgm:pt>
    <dgm:pt modelId="{FC127EE4-20BB-4003-8E1F-7FD5FD0DDC69}" type="sibTrans" cxnId="{0BED468F-550B-465D-A031-315A889BF975}">
      <dgm:prSet/>
      <dgm:spPr/>
      <dgm:t>
        <a:bodyPr/>
        <a:lstStyle/>
        <a:p>
          <a:endParaRPr lang="nl-BE"/>
        </a:p>
      </dgm:t>
    </dgm:pt>
    <dgm:pt modelId="{579492A8-7A8A-4A69-8B32-FC44C7EF13CB}">
      <dgm:prSet/>
      <dgm:spPr/>
      <dgm:t>
        <a:bodyPr/>
        <a:lstStyle/>
        <a:p>
          <a:r>
            <a:rPr lang="nl-BE" dirty="0"/>
            <a:t>…schenkt de Geest</a:t>
          </a:r>
        </a:p>
      </dgm:t>
    </dgm:pt>
    <dgm:pt modelId="{F24209F9-1F94-4F5E-9F44-FEE366A8C1E7}" type="parTrans" cxnId="{992D57CD-4D38-4B84-AF0D-4C8D509F3C3A}">
      <dgm:prSet/>
      <dgm:spPr/>
      <dgm:t>
        <a:bodyPr/>
        <a:lstStyle/>
        <a:p>
          <a:endParaRPr lang="nl-BE"/>
        </a:p>
      </dgm:t>
    </dgm:pt>
    <dgm:pt modelId="{1BED43E1-1A13-4463-99F0-8F831B93E087}" type="sibTrans" cxnId="{992D57CD-4D38-4B84-AF0D-4C8D509F3C3A}">
      <dgm:prSet/>
      <dgm:spPr/>
      <dgm:t>
        <a:bodyPr/>
        <a:lstStyle/>
        <a:p>
          <a:endParaRPr lang="nl-BE"/>
        </a:p>
      </dgm:t>
    </dgm:pt>
    <dgm:pt modelId="{2FFDDB7C-9473-4E1F-A894-952BF799C3BD}" type="pres">
      <dgm:prSet presAssocID="{1C92F59A-A1A0-468D-A166-F9CA3B276867}" presName="diagram" presStyleCnt="0">
        <dgm:presLayoutVars>
          <dgm:dir/>
          <dgm:resizeHandles val="exact"/>
        </dgm:presLayoutVars>
      </dgm:prSet>
      <dgm:spPr/>
    </dgm:pt>
    <dgm:pt modelId="{32EFF002-5D43-4EBC-AA79-DE34D7AA1FBA}" type="pres">
      <dgm:prSet presAssocID="{5AD074CF-D302-432B-84CB-73FDC00E9119}" presName="node" presStyleLbl="node1" presStyleIdx="0" presStyleCnt="8">
        <dgm:presLayoutVars>
          <dgm:bulletEnabled val="1"/>
        </dgm:presLayoutVars>
      </dgm:prSet>
      <dgm:spPr/>
    </dgm:pt>
    <dgm:pt modelId="{6359F0FB-E9C8-4654-9887-C1298EE85B7B}" type="pres">
      <dgm:prSet presAssocID="{86BD4831-F047-4EBA-8A38-E1D89FB8E6A7}" presName="sibTrans" presStyleCnt="0"/>
      <dgm:spPr/>
    </dgm:pt>
    <dgm:pt modelId="{D18C4F26-B6EE-4D81-B339-E2D1DA5901AB}" type="pres">
      <dgm:prSet presAssocID="{B17020C0-2DC6-40AE-8293-FCBC4AFC624F}" presName="node" presStyleLbl="node1" presStyleIdx="1" presStyleCnt="8">
        <dgm:presLayoutVars>
          <dgm:bulletEnabled val="1"/>
        </dgm:presLayoutVars>
      </dgm:prSet>
      <dgm:spPr/>
    </dgm:pt>
    <dgm:pt modelId="{FF95ABDB-4610-475A-ABB4-8F054B9E862E}" type="pres">
      <dgm:prSet presAssocID="{9F08E810-F648-4525-B4D6-1D9726E5C1F2}" presName="sibTrans" presStyleCnt="0"/>
      <dgm:spPr/>
    </dgm:pt>
    <dgm:pt modelId="{FE8C7CFE-1B08-4247-934D-8D88FD3C1B0D}" type="pres">
      <dgm:prSet presAssocID="{4CE32061-5A37-4542-8E3E-22D887D2A8C4}" presName="node" presStyleLbl="node1" presStyleIdx="2" presStyleCnt="8">
        <dgm:presLayoutVars>
          <dgm:bulletEnabled val="1"/>
        </dgm:presLayoutVars>
      </dgm:prSet>
      <dgm:spPr/>
    </dgm:pt>
    <dgm:pt modelId="{60463BF4-B285-4895-9FDD-AC465A5085DC}" type="pres">
      <dgm:prSet presAssocID="{603CFF45-07FC-43A8-9D97-B8E7FCD24B9E}" presName="sibTrans" presStyleCnt="0"/>
      <dgm:spPr/>
    </dgm:pt>
    <dgm:pt modelId="{DB20D4BB-9FB1-472D-8D94-68CC5C3A0F53}" type="pres">
      <dgm:prSet presAssocID="{ADC6A864-C06D-43D6-B293-803CB1FB6FF9}" presName="node" presStyleLbl="node1" presStyleIdx="3" presStyleCnt="8">
        <dgm:presLayoutVars>
          <dgm:bulletEnabled val="1"/>
        </dgm:presLayoutVars>
      </dgm:prSet>
      <dgm:spPr/>
    </dgm:pt>
    <dgm:pt modelId="{76E22376-9C61-4EA1-AB0D-779A397BC9E6}" type="pres">
      <dgm:prSet presAssocID="{13169B9B-766C-48CF-A1F3-3B3BBF36F26C}" presName="sibTrans" presStyleCnt="0"/>
      <dgm:spPr/>
    </dgm:pt>
    <dgm:pt modelId="{ECC1F15C-3055-41A4-A0EC-9C4FFA5A8DDE}" type="pres">
      <dgm:prSet presAssocID="{06835ABF-1A51-4689-930F-BC8F4E75F08A}" presName="node" presStyleLbl="node1" presStyleIdx="4" presStyleCnt="8">
        <dgm:presLayoutVars>
          <dgm:bulletEnabled val="1"/>
        </dgm:presLayoutVars>
      </dgm:prSet>
      <dgm:spPr/>
    </dgm:pt>
    <dgm:pt modelId="{D86741BF-A31F-4EA5-A751-C40650FFD618}" type="pres">
      <dgm:prSet presAssocID="{32F51772-183E-46E3-BA99-4986FB2F641E}" presName="sibTrans" presStyleCnt="0"/>
      <dgm:spPr/>
    </dgm:pt>
    <dgm:pt modelId="{726E1149-EBF8-4106-8CF4-F2737B977277}" type="pres">
      <dgm:prSet presAssocID="{FB4DD704-6908-4723-A1DD-6F0B8D8C5835}" presName="node" presStyleLbl="node1" presStyleIdx="5" presStyleCnt="8">
        <dgm:presLayoutVars>
          <dgm:bulletEnabled val="1"/>
        </dgm:presLayoutVars>
      </dgm:prSet>
      <dgm:spPr/>
    </dgm:pt>
    <dgm:pt modelId="{E5276162-C1DA-4F55-9407-FA521218ACCA}" type="pres">
      <dgm:prSet presAssocID="{D2EFA19A-3852-4328-917D-3CC3C37D7CA1}" presName="sibTrans" presStyleCnt="0"/>
      <dgm:spPr/>
    </dgm:pt>
    <dgm:pt modelId="{B7F46EEF-5ACA-4EC9-BCF4-E06FAA8C0803}" type="pres">
      <dgm:prSet presAssocID="{AD3066E2-904E-42F7-B778-2392ADBF8A0C}" presName="node" presStyleLbl="node1" presStyleIdx="6" presStyleCnt="8">
        <dgm:presLayoutVars>
          <dgm:bulletEnabled val="1"/>
        </dgm:presLayoutVars>
      </dgm:prSet>
      <dgm:spPr/>
    </dgm:pt>
    <dgm:pt modelId="{56C57057-14D7-4547-82FB-353A9330BEC4}" type="pres">
      <dgm:prSet presAssocID="{FC127EE4-20BB-4003-8E1F-7FD5FD0DDC69}" presName="sibTrans" presStyleCnt="0"/>
      <dgm:spPr/>
    </dgm:pt>
    <dgm:pt modelId="{7BC5BDA8-4677-4EA7-A06E-E2F893DDEC77}" type="pres">
      <dgm:prSet presAssocID="{579492A8-7A8A-4A69-8B32-FC44C7EF13CB}" presName="node" presStyleLbl="node1" presStyleIdx="7" presStyleCnt="8">
        <dgm:presLayoutVars>
          <dgm:bulletEnabled val="1"/>
        </dgm:presLayoutVars>
      </dgm:prSet>
      <dgm:spPr/>
    </dgm:pt>
  </dgm:ptLst>
  <dgm:cxnLst>
    <dgm:cxn modelId="{B8799511-4C34-4CAE-B576-6F51AB64A2E3}" type="presOf" srcId="{FB4DD704-6908-4723-A1DD-6F0B8D8C5835}" destId="{726E1149-EBF8-4106-8CF4-F2737B977277}" srcOrd="0" destOrd="0" presId="urn:microsoft.com/office/officeart/2005/8/layout/default"/>
    <dgm:cxn modelId="{7D74EC28-8212-4186-BFC4-A237CA99E89A}" srcId="{1C92F59A-A1A0-468D-A166-F9CA3B276867}" destId="{ADC6A864-C06D-43D6-B293-803CB1FB6FF9}" srcOrd="3" destOrd="0" parTransId="{A2DC5315-BD4D-40E6-9342-3DAC3F031651}" sibTransId="{13169B9B-766C-48CF-A1F3-3B3BBF36F26C}"/>
    <dgm:cxn modelId="{EE3DF347-1845-4037-907B-33686E7AC7BB}" srcId="{1C92F59A-A1A0-468D-A166-F9CA3B276867}" destId="{4CE32061-5A37-4542-8E3E-22D887D2A8C4}" srcOrd="2" destOrd="0" parTransId="{66CDF6F2-AF82-4533-AD4D-F7B04D309292}" sibTransId="{603CFF45-07FC-43A8-9D97-B8E7FCD24B9E}"/>
    <dgm:cxn modelId="{23DE5769-8C07-4C25-90F0-E82BAD6B8935}" type="presOf" srcId="{579492A8-7A8A-4A69-8B32-FC44C7EF13CB}" destId="{7BC5BDA8-4677-4EA7-A06E-E2F893DDEC77}" srcOrd="0" destOrd="0" presId="urn:microsoft.com/office/officeart/2005/8/layout/default"/>
    <dgm:cxn modelId="{EC45214E-D49C-4ADD-89B2-02E41642AF91}" type="presOf" srcId="{AD3066E2-904E-42F7-B778-2392ADBF8A0C}" destId="{B7F46EEF-5ACA-4EC9-BCF4-E06FAA8C0803}" srcOrd="0" destOrd="0" presId="urn:microsoft.com/office/officeart/2005/8/layout/default"/>
    <dgm:cxn modelId="{6BA3214E-20C0-4690-AE7B-E083F7C53463}" type="presOf" srcId="{1C92F59A-A1A0-468D-A166-F9CA3B276867}" destId="{2FFDDB7C-9473-4E1F-A894-952BF799C3BD}" srcOrd="0" destOrd="0" presId="urn:microsoft.com/office/officeart/2005/8/layout/default"/>
    <dgm:cxn modelId="{1D84CF6E-3D3C-4155-9463-145A4B01EBD7}" type="presOf" srcId="{4CE32061-5A37-4542-8E3E-22D887D2A8C4}" destId="{FE8C7CFE-1B08-4247-934D-8D88FD3C1B0D}" srcOrd="0" destOrd="0" presId="urn:microsoft.com/office/officeart/2005/8/layout/default"/>
    <dgm:cxn modelId="{18C24855-1D57-4904-8CA2-60E311AAAE9E}" srcId="{1C92F59A-A1A0-468D-A166-F9CA3B276867}" destId="{B17020C0-2DC6-40AE-8293-FCBC4AFC624F}" srcOrd="1" destOrd="0" parTransId="{EE220682-8376-4F49-9647-27E152B7E433}" sibTransId="{9F08E810-F648-4525-B4D6-1D9726E5C1F2}"/>
    <dgm:cxn modelId="{B5C7ED8E-2267-4E90-B951-7F5F639D8901}" type="presOf" srcId="{06835ABF-1A51-4689-930F-BC8F4E75F08A}" destId="{ECC1F15C-3055-41A4-A0EC-9C4FFA5A8DDE}" srcOrd="0" destOrd="0" presId="urn:microsoft.com/office/officeart/2005/8/layout/default"/>
    <dgm:cxn modelId="{0BED468F-550B-465D-A031-315A889BF975}" srcId="{1C92F59A-A1A0-468D-A166-F9CA3B276867}" destId="{AD3066E2-904E-42F7-B778-2392ADBF8A0C}" srcOrd="6" destOrd="0" parTransId="{479C2912-4153-4D2D-9A4D-3FC6EA137880}" sibTransId="{FC127EE4-20BB-4003-8E1F-7FD5FD0DDC69}"/>
    <dgm:cxn modelId="{7722FCA9-2E0E-4163-B133-2A7FFEE3D004}" type="presOf" srcId="{B17020C0-2DC6-40AE-8293-FCBC4AFC624F}" destId="{D18C4F26-B6EE-4D81-B339-E2D1DA5901AB}" srcOrd="0" destOrd="0" presId="urn:microsoft.com/office/officeart/2005/8/layout/default"/>
    <dgm:cxn modelId="{992D57CD-4D38-4B84-AF0D-4C8D509F3C3A}" srcId="{1C92F59A-A1A0-468D-A166-F9CA3B276867}" destId="{579492A8-7A8A-4A69-8B32-FC44C7EF13CB}" srcOrd="7" destOrd="0" parTransId="{F24209F9-1F94-4F5E-9F44-FEE366A8C1E7}" sibTransId="{1BED43E1-1A13-4463-99F0-8F831B93E087}"/>
    <dgm:cxn modelId="{EC5287CD-D828-494B-A464-85A7D2ED2F99}" srcId="{1C92F59A-A1A0-468D-A166-F9CA3B276867}" destId="{FB4DD704-6908-4723-A1DD-6F0B8D8C5835}" srcOrd="5" destOrd="0" parTransId="{618767A4-1FCE-472A-ADD0-843334AEBC4B}" sibTransId="{D2EFA19A-3852-4328-917D-3CC3C37D7CA1}"/>
    <dgm:cxn modelId="{748C1AE2-FCC8-49A4-A099-DCB8D507545E}" srcId="{1C92F59A-A1A0-468D-A166-F9CA3B276867}" destId="{5AD074CF-D302-432B-84CB-73FDC00E9119}" srcOrd="0" destOrd="0" parTransId="{99F15702-46A1-491B-BDB3-DB534F4A8972}" sibTransId="{86BD4831-F047-4EBA-8A38-E1D89FB8E6A7}"/>
    <dgm:cxn modelId="{BE44D6E2-31B6-4FAF-A72C-A75C160FB1A2}" srcId="{1C92F59A-A1A0-468D-A166-F9CA3B276867}" destId="{06835ABF-1A51-4689-930F-BC8F4E75F08A}" srcOrd="4" destOrd="0" parTransId="{BA2B8338-6A55-4EF1-9E4C-D70208974F38}" sibTransId="{32F51772-183E-46E3-BA99-4986FB2F641E}"/>
    <dgm:cxn modelId="{958DD5F3-21C7-46C7-A60A-E4636F5BC32B}" type="presOf" srcId="{ADC6A864-C06D-43D6-B293-803CB1FB6FF9}" destId="{DB20D4BB-9FB1-472D-8D94-68CC5C3A0F53}" srcOrd="0" destOrd="0" presId="urn:microsoft.com/office/officeart/2005/8/layout/default"/>
    <dgm:cxn modelId="{AA46E3FD-2DD4-4F83-B6A4-CE286010816C}" type="presOf" srcId="{5AD074CF-D302-432B-84CB-73FDC00E9119}" destId="{32EFF002-5D43-4EBC-AA79-DE34D7AA1FBA}" srcOrd="0" destOrd="0" presId="urn:microsoft.com/office/officeart/2005/8/layout/default"/>
    <dgm:cxn modelId="{3A49A13A-9EF6-4D78-BF20-534B98448F61}" type="presParOf" srcId="{2FFDDB7C-9473-4E1F-A894-952BF799C3BD}" destId="{32EFF002-5D43-4EBC-AA79-DE34D7AA1FBA}" srcOrd="0" destOrd="0" presId="urn:microsoft.com/office/officeart/2005/8/layout/default"/>
    <dgm:cxn modelId="{4EA03177-C60B-4D2D-9D30-ABDF006CB832}" type="presParOf" srcId="{2FFDDB7C-9473-4E1F-A894-952BF799C3BD}" destId="{6359F0FB-E9C8-4654-9887-C1298EE85B7B}" srcOrd="1" destOrd="0" presId="urn:microsoft.com/office/officeart/2005/8/layout/default"/>
    <dgm:cxn modelId="{D82C81A4-4F68-4D9B-8B26-E982A00425CB}" type="presParOf" srcId="{2FFDDB7C-9473-4E1F-A894-952BF799C3BD}" destId="{D18C4F26-B6EE-4D81-B339-E2D1DA5901AB}" srcOrd="2" destOrd="0" presId="urn:microsoft.com/office/officeart/2005/8/layout/default"/>
    <dgm:cxn modelId="{7C1B8773-E36F-4BFE-83EE-5F1F2B722E9F}" type="presParOf" srcId="{2FFDDB7C-9473-4E1F-A894-952BF799C3BD}" destId="{FF95ABDB-4610-475A-ABB4-8F054B9E862E}" srcOrd="3" destOrd="0" presId="urn:microsoft.com/office/officeart/2005/8/layout/default"/>
    <dgm:cxn modelId="{2D01B45B-F948-4702-9385-F7C1F6F2D5B3}" type="presParOf" srcId="{2FFDDB7C-9473-4E1F-A894-952BF799C3BD}" destId="{FE8C7CFE-1B08-4247-934D-8D88FD3C1B0D}" srcOrd="4" destOrd="0" presId="urn:microsoft.com/office/officeart/2005/8/layout/default"/>
    <dgm:cxn modelId="{BF5F5B44-975D-4E15-A280-66A811CC5B13}" type="presParOf" srcId="{2FFDDB7C-9473-4E1F-A894-952BF799C3BD}" destId="{60463BF4-B285-4895-9FDD-AC465A5085DC}" srcOrd="5" destOrd="0" presId="urn:microsoft.com/office/officeart/2005/8/layout/default"/>
    <dgm:cxn modelId="{CCAAEB35-04A6-4E25-91D0-5D1E857B658E}" type="presParOf" srcId="{2FFDDB7C-9473-4E1F-A894-952BF799C3BD}" destId="{DB20D4BB-9FB1-472D-8D94-68CC5C3A0F53}" srcOrd="6" destOrd="0" presId="urn:microsoft.com/office/officeart/2005/8/layout/default"/>
    <dgm:cxn modelId="{6F5C37AD-22E8-46A7-BEE9-9C35FAA25F23}" type="presParOf" srcId="{2FFDDB7C-9473-4E1F-A894-952BF799C3BD}" destId="{76E22376-9C61-4EA1-AB0D-779A397BC9E6}" srcOrd="7" destOrd="0" presId="urn:microsoft.com/office/officeart/2005/8/layout/default"/>
    <dgm:cxn modelId="{20CFDC4F-17B3-4AAC-AAB3-CCF5C8151A13}" type="presParOf" srcId="{2FFDDB7C-9473-4E1F-A894-952BF799C3BD}" destId="{ECC1F15C-3055-41A4-A0EC-9C4FFA5A8DDE}" srcOrd="8" destOrd="0" presId="urn:microsoft.com/office/officeart/2005/8/layout/default"/>
    <dgm:cxn modelId="{44C78D11-07F5-4CD2-9C6F-60A6B41436BF}" type="presParOf" srcId="{2FFDDB7C-9473-4E1F-A894-952BF799C3BD}" destId="{D86741BF-A31F-4EA5-A751-C40650FFD618}" srcOrd="9" destOrd="0" presId="urn:microsoft.com/office/officeart/2005/8/layout/default"/>
    <dgm:cxn modelId="{5C27FA19-1F89-4A42-A634-E3F13C5A168E}" type="presParOf" srcId="{2FFDDB7C-9473-4E1F-A894-952BF799C3BD}" destId="{726E1149-EBF8-4106-8CF4-F2737B977277}" srcOrd="10" destOrd="0" presId="urn:microsoft.com/office/officeart/2005/8/layout/default"/>
    <dgm:cxn modelId="{95C35306-09B9-4D3E-9047-99C33F17B307}" type="presParOf" srcId="{2FFDDB7C-9473-4E1F-A894-952BF799C3BD}" destId="{E5276162-C1DA-4F55-9407-FA521218ACCA}" srcOrd="11" destOrd="0" presId="urn:microsoft.com/office/officeart/2005/8/layout/default"/>
    <dgm:cxn modelId="{CEC35DA4-53B6-4298-8A02-1B7FA8616D86}" type="presParOf" srcId="{2FFDDB7C-9473-4E1F-A894-952BF799C3BD}" destId="{B7F46EEF-5ACA-4EC9-BCF4-E06FAA8C0803}" srcOrd="12" destOrd="0" presId="urn:microsoft.com/office/officeart/2005/8/layout/default"/>
    <dgm:cxn modelId="{7E0FCDDD-87C9-4263-B033-BFC2B7E12803}" type="presParOf" srcId="{2FFDDB7C-9473-4E1F-A894-952BF799C3BD}" destId="{56C57057-14D7-4547-82FB-353A9330BEC4}" srcOrd="13" destOrd="0" presId="urn:microsoft.com/office/officeart/2005/8/layout/default"/>
    <dgm:cxn modelId="{E8A70DEB-F2A4-4F4D-BAEA-AC9C3C2C1435}" type="presParOf" srcId="{2FFDDB7C-9473-4E1F-A894-952BF799C3BD}" destId="{7BC5BDA8-4677-4EA7-A06E-E2F893DDEC7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8CAB3-9E44-41F9-B9FD-4E9CEEA6A812}" type="doc">
      <dgm:prSet loTypeId="urn:microsoft.com/office/officeart/2011/layout/CircleProcess" loCatId="process" qsTypeId="urn:microsoft.com/office/officeart/2005/8/quickstyle/simple1" qsCatId="simple" csTypeId="urn:microsoft.com/office/officeart/2005/8/colors/colorful2" csCatId="colorful" phldr="1"/>
      <dgm:spPr/>
    </dgm:pt>
    <dgm:pt modelId="{2BA3AE76-FEA5-4731-8227-744404E7AD26}">
      <dgm:prSet phldrT="[Tekst]"/>
      <dgm:spPr/>
      <dgm:t>
        <a:bodyPr/>
        <a:lstStyle/>
        <a:p>
          <a:r>
            <a:rPr lang="nl-BE" dirty="0"/>
            <a:t>NT: Spontaan na bekering</a:t>
          </a:r>
        </a:p>
      </dgm:t>
    </dgm:pt>
    <dgm:pt modelId="{91D19B7F-68D7-4466-B92A-C2F0AEA76666}" type="parTrans" cxnId="{CD1FB394-CFB8-40F7-963E-DB1B298A1EF6}">
      <dgm:prSet/>
      <dgm:spPr/>
      <dgm:t>
        <a:bodyPr/>
        <a:lstStyle/>
        <a:p>
          <a:endParaRPr lang="nl-BE"/>
        </a:p>
      </dgm:t>
    </dgm:pt>
    <dgm:pt modelId="{B6EDCAE8-4036-4AC9-918A-45EF67969319}" type="sibTrans" cxnId="{CD1FB394-CFB8-40F7-963E-DB1B298A1EF6}">
      <dgm:prSet/>
      <dgm:spPr/>
      <dgm:t>
        <a:bodyPr/>
        <a:lstStyle/>
        <a:p>
          <a:endParaRPr lang="nl-BE"/>
        </a:p>
      </dgm:t>
    </dgm:pt>
    <dgm:pt modelId="{8962E749-63CF-40C6-BB4B-2683FD604CC0}">
      <dgm:prSet/>
      <dgm:spPr/>
      <dgm:t>
        <a:bodyPr/>
        <a:lstStyle/>
        <a:p>
          <a:r>
            <a:rPr lang="nl-BE" dirty="0"/>
            <a:t>Vroege kerk</a:t>
          </a:r>
          <a:br>
            <a:rPr lang="nl-BE" dirty="0"/>
          </a:br>
          <a:r>
            <a:rPr lang="nl-BE" dirty="0"/>
            <a:t>Symboliek</a:t>
          </a:r>
        </a:p>
      </dgm:t>
    </dgm:pt>
    <dgm:pt modelId="{73000696-BEB8-4FE6-B261-5C27EF9EB4FE}" type="parTrans" cxnId="{CBD5E55E-0474-44E0-AD62-26CD7B1CC5E1}">
      <dgm:prSet/>
      <dgm:spPr/>
      <dgm:t>
        <a:bodyPr/>
        <a:lstStyle/>
        <a:p>
          <a:endParaRPr lang="nl-BE"/>
        </a:p>
      </dgm:t>
    </dgm:pt>
    <dgm:pt modelId="{6475AA06-98F4-4855-B868-BDCC8A81E828}" type="sibTrans" cxnId="{CBD5E55E-0474-44E0-AD62-26CD7B1CC5E1}">
      <dgm:prSet/>
      <dgm:spPr/>
      <dgm:t>
        <a:bodyPr/>
        <a:lstStyle/>
        <a:p>
          <a:endParaRPr lang="nl-BE"/>
        </a:p>
      </dgm:t>
    </dgm:pt>
    <dgm:pt modelId="{AA067A9F-A04B-4802-BB8A-8A286597BD70}">
      <dgm:prSet/>
      <dgm:spPr/>
      <dgm:t>
        <a:bodyPr/>
        <a:lstStyle/>
        <a:p>
          <a:r>
            <a:rPr lang="nl-BE" dirty="0"/>
            <a:t>Middeleeuwen: Babydoop, symboliek</a:t>
          </a:r>
        </a:p>
      </dgm:t>
    </dgm:pt>
    <dgm:pt modelId="{B7438286-A385-47FF-A83B-A739D447483F}" type="parTrans" cxnId="{2EA9EB72-FB04-4F92-B45D-B45AD3143316}">
      <dgm:prSet/>
      <dgm:spPr/>
      <dgm:t>
        <a:bodyPr/>
        <a:lstStyle/>
        <a:p>
          <a:endParaRPr lang="nl-BE"/>
        </a:p>
      </dgm:t>
    </dgm:pt>
    <dgm:pt modelId="{D1CD4DE2-E590-45B3-B951-993D11682E7F}" type="sibTrans" cxnId="{2EA9EB72-FB04-4F92-B45D-B45AD3143316}">
      <dgm:prSet/>
      <dgm:spPr/>
      <dgm:t>
        <a:bodyPr/>
        <a:lstStyle/>
        <a:p>
          <a:endParaRPr lang="nl-BE"/>
        </a:p>
      </dgm:t>
    </dgm:pt>
    <dgm:pt modelId="{1D4A44E4-B4A6-45BA-B0F0-EE95D4E0B3AA}">
      <dgm:prSet/>
      <dgm:spPr/>
      <dgm:t>
        <a:bodyPr/>
        <a:lstStyle/>
        <a:p>
          <a:r>
            <a:rPr lang="nl-BE" dirty="0"/>
            <a:t>Reformatie</a:t>
          </a:r>
          <a:br>
            <a:rPr lang="nl-BE" dirty="0"/>
          </a:br>
          <a:r>
            <a:rPr lang="nl-BE" dirty="0"/>
            <a:t>Belijdenis-/babydoop</a:t>
          </a:r>
        </a:p>
      </dgm:t>
    </dgm:pt>
    <dgm:pt modelId="{770A839D-23B0-49E3-9A90-B2C40728C75F}" type="parTrans" cxnId="{F373CBBA-F389-4416-93BC-0C15345BAB13}">
      <dgm:prSet/>
      <dgm:spPr/>
      <dgm:t>
        <a:bodyPr/>
        <a:lstStyle/>
        <a:p>
          <a:endParaRPr lang="nl-BE"/>
        </a:p>
      </dgm:t>
    </dgm:pt>
    <dgm:pt modelId="{5C84429B-B50A-4ABD-A1EF-BB389EA3D155}" type="sibTrans" cxnId="{F373CBBA-F389-4416-93BC-0C15345BAB13}">
      <dgm:prSet/>
      <dgm:spPr/>
      <dgm:t>
        <a:bodyPr/>
        <a:lstStyle/>
        <a:p>
          <a:endParaRPr lang="nl-BE"/>
        </a:p>
      </dgm:t>
    </dgm:pt>
    <dgm:pt modelId="{B556BE31-FB57-4EEA-9B91-D99FD60F04AF}">
      <dgm:prSet/>
      <dgm:spPr/>
      <dgm:t>
        <a:bodyPr/>
        <a:lstStyle/>
        <a:p>
          <a:r>
            <a:rPr lang="nl-BE" dirty="0"/>
            <a:t>Tegenwoordig?</a:t>
          </a:r>
        </a:p>
      </dgm:t>
    </dgm:pt>
    <dgm:pt modelId="{47BC34AD-BCCC-4D4A-B7D1-AA01AAEC72C4}" type="parTrans" cxnId="{1AE8107B-821C-4BB3-A969-E2060A930550}">
      <dgm:prSet/>
      <dgm:spPr/>
      <dgm:t>
        <a:bodyPr/>
        <a:lstStyle/>
        <a:p>
          <a:endParaRPr lang="nl-BE"/>
        </a:p>
      </dgm:t>
    </dgm:pt>
    <dgm:pt modelId="{031F4493-035A-44D5-9774-35CCAE644689}" type="sibTrans" cxnId="{1AE8107B-821C-4BB3-A969-E2060A930550}">
      <dgm:prSet/>
      <dgm:spPr/>
      <dgm:t>
        <a:bodyPr/>
        <a:lstStyle/>
        <a:p>
          <a:endParaRPr lang="nl-BE"/>
        </a:p>
      </dgm:t>
    </dgm:pt>
    <dgm:pt modelId="{6B6CBD61-C18C-4B16-BAEC-7965CC46149A}" type="pres">
      <dgm:prSet presAssocID="{E808CAB3-9E44-41F9-B9FD-4E9CEEA6A812}" presName="Name0" presStyleCnt="0">
        <dgm:presLayoutVars>
          <dgm:chMax val="11"/>
          <dgm:chPref val="11"/>
          <dgm:dir/>
          <dgm:resizeHandles/>
        </dgm:presLayoutVars>
      </dgm:prSet>
      <dgm:spPr/>
    </dgm:pt>
    <dgm:pt modelId="{F690DDB4-69CA-4093-B145-CEAC06107163}" type="pres">
      <dgm:prSet presAssocID="{B556BE31-FB57-4EEA-9B91-D99FD60F04AF}" presName="Accent5" presStyleCnt="0"/>
      <dgm:spPr/>
    </dgm:pt>
    <dgm:pt modelId="{4E5C594E-92AF-47AE-ABBB-09C25BF9D2EC}" type="pres">
      <dgm:prSet presAssocID="{B556BE31-FB57-4EEA-9B91-D99FD60F04AF}" presName="Accent" presStyleLbl="node1" presStyleIdx="0" presStyleCnt="5"/>
      <dgm:spPr/>
    </dgm:pt>
    <dgm:pt modelId="{B094DBF4-A90D-4085-81D1-855A48120C6E}" type="pres">
      <dgm:prSet presAssocID="{B556BE31-FB57-4EEA-9B91-D99FD60F04AF}" presName="ParentBackground5" presStyleCnt="0"/>
      <dgm:spPr/>
    </dgm:pt>
    <dgm:pt modelId="{FC626FF6-B944-41B4-A398-CCEB0A1E5270}" type="pres">
      <dgm:prSet presAssocID="{B556BE31-FB57-4EEA-9B91-D99FD60F04AF}" presName="ParentBackground" presStyleLbl="fgAcc1" presStyleIdx="0" presStyleCnt="5"/>
      <dgm:spPr/>
    </dgm:pt>
    <dgm:pt modelId="{84620B83-205C-4FBC-8390-E2F6F6F97DD4}" type="pres">
      <dgm:prSet presAssocID="{B556BE31-FB57-4EEA-9B91-D99FD60F04AF}" presName="Parent5" presStyleLbl="revTx" presStyleIdx="0" presStyleCnt="0">
        <dgm:presLayoutVars>
          <dgm:chMax val="1"/>
          <dgm:chPref val="1"/>
          <dgm:bulletEnabled val="1"/>
        </dgm:presLayoutVars>
      </dgm:prSet>
      <dgm:spPr/>
    </dgm:pt>
    <dgm:pt modelId="{3B30AFE7-CE12-4493-9764-F8556094A5E0}" type="pres">
      <dgm:prSet presAssocID="{1D4A44E4-B4A6-45BA-B0F0-EE95D4E0B3AA}" presName="Accent4" presStyleCnt="0"/>
      <dgm:spPr/>
    </dgm:pt>
    <dgm:pt modelId="{7BDBB6F9-97AC-408D-BA41-90FADA2913F6}" type="pres">
      <dgm:prSet presAssocID="{1D4A44E4-B4A6-45BA-B0F0-EE95D4E0B3AA}" presName="Accent" presStyleLbl="node1" presStyleIdx="1" presStyleCnt="5"/>
      <dgm:spPr/>
    </dgm:pt>
    <dgm:pt modelId="{BEBB6F20-DB75-4C24-A617-8156428DB18F}" type="pres">
      <dgm:prSet presAssocID="{1D4A44E4-B4A6-45BA-B0F0-EE95D4E0B3AA}" presName="ParentBackground4" presStyleCnt="0"/>
      <dgm:spPr/>
    </dgm:pt>
    <dgm:pt modelId="{12B9C105-517C-40FF-987A-65F2CBEBA19F}" type="pres">
      <dgm:prSet presAssocID="{1D4A44E4-B4A6-45BA-B0F0-EE95D4E0B3AA}" presName="ParentBackground" presStyleLbl="fgAcc1" presStyleIdx="1" presStyleCnt="5"/>
      <dgm:spPr/>
    </dgm:pt>
    <dgm:pt modelId="{98BFF34E-FDC7-4FE4-AC6C-BA385FA70E98}" type="pres">
      <dgm:prSet presAssocID="{1D4A44E4-B4A6-45BA-B0F0-EE95D4E0B3AA}" presName="Parent4" presStyleLbl="revTx" presStyleIdx="0" presStyleCnt="0">
        <dgm:presLayoutVars>
          <dgm:chMax val="1"/>
          <dgm:chPref val="1"/>
          <dgm:bulletEnabled val="1"/>
        </dgm:presLayoutVars>
      </dgm:prSet>
      <dgm:spPr/>
    </dgm:pt>
    <dgm:pt modelId="{0CE8A398-ED96-41EF-BC3E-3C2AC91840E9}" type="pres">
      <dgm:prSet presAssocID="{AA067A9F-A04B-4802-BB8A-8A286597BD70}" presName="Accent3" presStyleCnt="0"/>
      <dgm:spPr/>
    </dgm:pt>
    <dgm:pt modelId="{96A52FFC-C4DA-4293-9F15-6FB3584A11A2}" type="pres">
      <dgm:prSet presAssocID="{AA067A9F-A04B-4802-BB8A-8A286597BD70}" presName="Accent" presStyleLbl="node1" presStyleIdx="2" presStyleCnt="5"/>
      <dgm:spPr/>
    </dgm:pt>
    <dgm:pt modelId="{52B57662-8E79-44D8-84D0-CF54BB3EABD8}" type="pres">
      <dgm:prSet presAssocID="{AA067A9F-A04B-4802-BB8A-8A286597BD70}" presName="ParentBackground3" presStyleCnt="0"/>
      <dgm:spPr/>
    </dgm:pt>
    <dgm:pt modelId="{D67A72F8-D263-49A5-85D2-4179E96D4F29}" type="pres">
      <dgm:prSet presAssocID="{AA067A9F-A04B-4802-BB8A-8A286597BD70}" presName="ParentBackground" presStyleLbl="fgAcc1" presStyleIdx="2" presStyleCnt="5"/>
      <dgm:spPr/>
    </dgm:pt>
    <dgm:pt modelId="{EBA342EF-9C84-4441-B4D1-8D9561E120FA}" type="pres">
      <dgm:prSet presAssocID="{AA067A9F-A04B-4802-BB8A-8A286597BD70}" presName="Parent3" presStyleLbl="revTx" presStyleIdx="0" presStyleCnt="0">
        <dgm:presLayoutVars>
          <dgm:chMax val="1"/>
          <dgm:chPref val="1"/>
          <dgm:bulletEnabled val="1"/>
        </dgm:presLayoutVars>
      </dgm:prSet>
      <dgm:spPr/>
    </dgm:pt>
    <dgm:pt modelId="{806C894C-C463-4908-BC98-72C9CBD8F0BD}" type="pres">
      <dgm:prSet presAssocID="{8962E749-63CF-40C6-BB4B-2683FD604CC0}" presName="Accent2" presStyleCnt="0"/>
      <dgm:spPr/>
    </dgm:pt>
    <dgm:pt modelId="{D62EF75E-C508-40B5-BEA1-F028E0DD6F96}" type="pres">
      <dgm:prSet presAssocID="{8962E749-63CF-40C6-BB4B-2683FD604CC0}" presName="Accent" presStyleLbl="node1" presStyleIdx="3" presStyleCnt="5"/>
      <dgm:spPr/>
    </dgm:pt>
    <dgm:pt modelId="{F570C6B3-B9B2-4EB1-8F2D-5D71A4D5311F}" type="pres">
      <dgm:prSet presAssocID="{8962E749-63CF-40C6-BB4B-2683FD604CC0}" presName="ParentBackground2" presStyleCnt="0"/>
      <dgm:spPr/>
    </dgm:pt>
    <dgm:pt modelId="{2679E0AF-BFFC-4EFF-ABF0-659F2EEEDE96}" type="pres">
      <dgm:prSet presAssocID="{8962E749-63CF-40C6-BB4B-2683FD604CC0}" presName="ParentBackground" presStyleLbl="fgAcc1" presStyleIdx="3" presStyleCnt="5"/>
      <dgm:spPr/>
    </dgm:pt>
    <dgm:pt modelId="{7AE64B1D-3D59-4B0C-A16B-35F0D44D1CD0}" type="pres">
      <dgm:prSet presAssocID="{8962E749-63CF-40C6-BB4B-2683FD604CC0}" presName="Parent2" presStyleLbl="revTx" presStyleIdx="0" presStyleCnt="0">
        <dgm:presLayoutVars>
          <dgm:chMax val="1"/>
          <dgm:chPref val="1"/>
          <dgm:bulletEnabled val="1"/>
        </dgm:presLayoutVars>
      </dgm:prSet>
      <dgm:spPr/>
    </dgm:pt>
    <dgm:pt modelId="{3B4F6A56-0AAA-44F9-892D-355F8C11BB35}" type="pres">
      <dgm:prSet presAssocID="{2BA3AE76-FEA5-4731-8227-744404E7AD26}" presName="Accent1" presStyleCnt="0"/>
      <dgm:spPr/>
    </dgm:pt>
    <dgm:pt modelId="{C5D28473-BFEC-4364-9B57-C7DC34861210}" type="pres">
      <dgm:prSet presAssocID="{2BA3AE76-FEA5-4731-8227-744404E7AD26}" presName="Accent" presStyleLbl="node1" presStyleIdx="4" presStyleCnt="5"/>
      <dgm:spPr/>
    </dgm:pt>
    <dgm:pt modelId="{BF0C93B5-C16B-4924-9E79-CACA954CBD38}" type="pres">
      <dgm:prSet presAssocID="{2BA3AE76-FEA5-4731-8227-744404E7AD26}" presName="ParentBackground1" presStyleCnt="0"/>
      <dgm:spPr/>
    </dgm:pt>
    <dgm:pt modelId="{B68D276F-43F7-4077-A4BB-343828F8B5C9}" type="pres">
      <dgm:prSet presAssocID="{2BA3AE76-FEA5-4731-8227-744404E7AD26}" presName="ParentBackground" presStyleLbl="fgAcc1" presStyleIdx="4" presStyleCnt="5"/>
      <dgm:spPr/>
    </dgm:pt>
    <dgm:pt modelId="{9EFED357-223D-4C47-881C-265E868990AA}" type="pres">
      <dgm:prSet presAssocID="{2BA3AE76-FEA5-4731-8227-744404E7AD26}" presName="Parent1" presStyleLbl="revTx" presStyleIdx="0" presStyleCnt="0">
        <dgm:presLayoutVars>
          <dgm:chMax val="1"/>
          <dgm:chPref val="1"/>
          <dgm:bulletEnabled val="1"/>
        </dgm:presLayoutVars>
      </dgm:prSet>
      <dgm:spPr/>
    </dgm:pt>
  </dgm:ptLst>
  <dgm:cxnLst>
    <dgm:cxn modelId="{0B23EC2D-77BF-4A34-9F8E-91F4A7BAFD14}" type="presOf" srcId="{E808CAB3-9E44-41F9-B9FD-4E9CEEA6A812}" destId="{6B6CBD61-C18C-4B16-BAEC-7965CC46149A}" srcOrd="0" destOrd="0" presId="urn:microsoft.com/office/officeart/2011/layout/CircleProcess"/>
    <dgm:cxn modelId="{37AE9E2F-A91A-4DD7-BFA6-4C600AC38FAB}" type="presOf" srcId="{1D4A44E4-B4A6-45BA-B0F0-EE95D4E0B3AA}" destId="{12B9C105-517C-40FF-987A-65F2CBEBA19F}" srcOrd="0" destOrd="0" presId="urn:microsoft.com/office/officeart/2011/layout/CircleProcess"/>
    <dgm:cxn modelId="{CBD5E55E-0474-44E0-AD62-26CD7B1CC5E1}" srcId="{E808CAB3-9E44-41F9-B9FD-4E9CEEA6A812}" destId="{8962E749-63CF-40C6-BB4B-2683FD604CC0}" srcOrd="1" destOrd="0" parTransId="{73000696-BEB8-4FE6-B261-5C27EF9EB4FE}" sibTransId="{6475AA06-98F4-4855-B868-BDCC8A81E828}"/>
    <dgm:cxn modelId="{2EA9EB72-FB04-4F92-B45D-B45AD3143316}" srcId="{E808CAB3-9E44-41F9-B9FD-4E9CEEA6A812}" destId="{AA067A9F-A04B-4802-BB8A-8A286597BD70}" srcOrd="2" destOrd="0" parTransId="{B7438286-A385-47FF-A83B-A739D447483F}" sibTransId="{D1CD4DE2-E590-45B3-B951-993D11682E7F}"/>
    <dgm:cxn modelId="{148F9376-D97B-42C2-8C3E-B243BBB58471}" type="presOf" srcId="{AA067A9F-A04B-4802-BB8A-8A286597BD70}" destId="{D67A72F8-D263-49A5-85D2-4179E96D4F29}" srcOrd="0" destOrd="0" presId="urn:microsoft.com/office/officeart/2011/layout/CircleProcess"/>
    <dgm:cxn modelId="{1AE8107B-821C-4BB3-A969-E2060A930550}" srcId="{E808CAB3-9E44-41F9-B9FD-4E9CEEA6A812}" destId="{B556BE31-FB57-4EEA-9B91-D99FD60F04AF}" srcOrd="4" destOrd="0" parTransId="{47BC34AD-BCCC-4D4A-B7D1-AA01AAEC72C4}" sibTransId="{031F4493-035A-44D5-9774-35CCAE644689}"/>
    <dgm:cxn modelId="{6CDBCB8F-902A-4900-BDE5-33F8362C0577}" type="presOf" srcId="{2BA3AE76-FEA5-4731-8227-744404E7AD26}" destId="{B68D276F-43F7-4077-A4BB-343828F8B5C9}" srcOrd="0" destOrd="0" presId="urn:microsoft.com/office/officeart/2011/layout/CircleProcess"/>
    <dgm:cxn modelId="{CD1FB394-CFB8-40F7-963E-DB1B298A1EF6}" srcId="{E808CAB3-9E44-41F9-B9FD-4E9CEEA6A812}" destId="{2BA3AE76-FEA5-4731-8227-744404E7AD26}" srcOrd="0" destOrd="0" parTransId="{91D19B7F-68D7-4466-B92A-C2F0AEA76666}" sibTransId="{B6EDCAE8-4036-4AC9-918A-45EF67969319}"/>
    <dgm:cxn modelId="{B948A7A2-4A4A-4A37-98CF-6A917EB61537}" type="presOf" srcId="{2BA3AE76-FEA5-4731-8227-744404E7AD26}" destId="{9EFED357-223D-4C47-881C-265E868990AA}" srcOrd="1" destOrd="0" presId="urn:microsoft.com/office/officeart/2011/layout/CircleProcess"/>
    <dgm:cxn modelId="{780CB3B2-B469-44C0-8EDD-C61E2E0E3EAF}" type="presOf" srcId="{B556BE31-FB57-4EEA-9B91-D99FD60F04AF}" destId="{84620B83-205C-4FBC-8390-E2F6F6F97DD4}" srcOrd="1" destOrd="0" presId="urn:microsoft.com/office/officeart/2011/layout/CircleProcess"/>
    <dgm:cxn modelId="{9767DFB2-9850-4455-AD41-222D258614DD}" type="presOf" srcId="{1D4A44E4-B4A6-45BA-B0F0-EE95D4E0B3AA}" destId="{98BFF34E-FDC7-4FE4-AC6C-BA385FA70E98}" srcOrd="1" destOrd="0" presId="urn:microsoft.com/office/officeart/2011/layout/CircleProcess"/>
    <dgm:cxn modelId="{F373CBBA-F389-4416-93BC-0C15345BAB13}" srcId="{E808CAB3-9E44-41F9-B9FD-4E9CEEA6A812}" destId="{1D4A44E4-B4A6-45BA-B0F0-EE95D4E0B3AA}" srcOrd="3" destOrd="0" parTransId="{770A839D-23B0-49E3-9A90-B2C40728C75F}" sibTransId="{5C84429B-B50A-4ABD-A1EF-BB389EA3D155}"/>
    <dgm:cxn modelId="{21FB0CBE-E2F4-472A-9E09-09AECD80395F}" type="presOf" srcId="{8962E749-63CF-40C6-BB4B-2683FD604CC0}" destId="{7AE64B1D-3D59-4B0C-A16B-35F0D44D1CD0}" srcOrd="1" destOrd="0" presId="urn:microsoft.com/office/officeart/2011/layout/CircleProcess"/>
    <dgm:cxn modelId="{EED71DD0-472B-48D7-8F80-38D81A3220C7}" type="presOf" srcId="{AA067A9F-A04B-4802-BB8A-8A286597BD70}" destId="{EBA342EF-9C84-4441-B4D1-8D9561E120FA}" srcOrd="1" destOrd="0" presId="urn:microsoft.com/office/officeart/2011/layout/CircleProcess"/>
    <dgm:cxn modelId="{E78BE9EA-9FA0-4B0C-A6E9-AD9AB7EAA300}" type="presOf" srcId="{8962E749-63CF-40C6-BB4B-2683FD604CC0}" destId="{2679E0AF-BFFC-4EFF-ABF0-659F2EEEDE96}" srcOrd="0" destOrd="0" presId="urn:microsoft.com/office/officeart/2011/layout/CircleProcess"/>
    <dgm:cxn modelId="{5369BCF7-2748-4441-B515-FEAC8F7C5423}" type="presOf" srcId="{B556BE31-FB57-4EEA-9B91-D99FD60F04AF}" destId="{FC626FF6-B944-41B4-A398-CCEB0A1E5270}" srcOrd="0" destOrd="0" presId="urn:microsoft.com/office/officeart/2011/layout/CircleProcess"/>
    <dgm:cxn modelId="{4975EE36-62E9-407F-83CD-6BD4917933AD}" type="presParOf" srcId="{6B6CBD61-C18C-4B16-BAEC-7965CC46149A}" destId="{F690DDB4-69CA-4093-B145-CEAC06107163}" srcOrd="0" destOrd="0" presId="urn:microsoft.com/office/officeart/2011/layout/CircleProcess"/>
    <dgm:cxn modelId="{0E7E5832-E281-4F0A-9A87-343697A7D490}" type="presParOf" srcId="{F690DDB4-69CA-4093-B145-CEAC06107163}" destId="{4E5C594E-92AF-47AE-ABBB-09C25BF9D2EC}" srcOrd="0" destOrd="0" presId="urn:microsoft.com/office/officeart/2011/layout/CircleProcess"/>
    <dgm:cxn modelId="{553BDC46-7779-4A46-9BEC-CAE009AC58DE}" type="presParOf" srcId="{6B6CBD61-C18C-4B16-BAEC-7965CC46149A}" destId="{B094DBF4-A90D-4085-81D1-855A48120C6E}" srcOrd="1" destOrd="0" presId="urn:microsoft.com/office/officeart/2011/layout/CircleProcess"/>
    <dgm:cxn modelId="{DE428C16-B384-45AE-8FF6-D768F7D08DB0}" type="presParOf" srcId="{B094DBF4-A90D-4085-81D1-855A48120C6E}" destId="{FC626FF6-B944-41B4-A398-CCEB0A1E5270}" srcOrd="0" destOrd="0" presId="urn:microsoft.com/office/officeart/2011/layout/CircleProcess"/>
    <dgm:cxn modelId="{E26C6C2A-16ED-4B16-8C25-9D4F7EB65C03}" type="presParOf" srcId="{6B6CBD61-C18C-4B16-BAEC-7965CC46149A}" destId="{84620B83-205C-4FBC-8390-E2F6F6F97DD4}" srcOrd="2" destOrd="0" presId="urn:microsoft.com/office/officeart/2011/layout/CircleProcess"/>
    <dgm:cxn modelId="{F4030CC0-B2A3-44B2-895C-515031AC153E}" type="presParOf" srcId="{6B6CBD61-C18C-4B16-BAEC-7965CC46149A}" destId="{3B30AFE7-CE12-4493-9764-F8556094A5E0}" srcOrd="3" destOrd="0" presId="urn:microsoft.com/office/officeart/2011/layout/CircleProcess"/>
    <dgm:cxn modelId="{ED58EC00-0E82-49C2-9483-E777C932514F}" type="presParOf" srcId="{3B30AFE7-CE12-4493-9764-F8556094A5E0}" destId="{7BDBB6F9-97AC-408D-BA41-90FADA2913F6}" srcOrd="0" destOrd="0" presId="urn:microsoft.com/office/officeart/2011/layout/CircleProcess"/>
    <dgm:cxn modelId="{6E7B3C90-9F38-4F7E-B95D-2EE6DFD8ABA9}" type="presParOf" srcId="{6B6CBD61-C18C-4B16-BAEC-7965CC46149A}" destId="{BEBB6F20-DB75-4C24-A617-8156428DB18F}" srcOrd="4" destOrd="0" presId="urn:microsoft.com/office/officeart/2011/layout/CircleProcess"/>
    <dgm:cxn modelId="{62B7F3E9-242E-4684-920D-E600BC31CE13}" type="presParOf" srcId="{BEBB6F20-DB75-4C24-A617-8156428DB18F}" destId="{12B9C105-517C-40FF-987A-65F2CBEBA19F}" srcOrd="0" destOrd="0" presId="urn:microsoft.com/office/officeart/2011/layout/CircleProcess"/>
    <dgm:cxn modelId="{C6D0BA40-ECD2-4300-8AF9-88DFDDF0E27C}" type="presParOf" srcId="{6B6CBD61-C18C-4B16-BAEC-7965CC46149A}" destId="{98BFF34E-FDC7-4FE4-AC6C-BA385FA70E98}" srcOrd="5" destOrd="0" presId="urn:microsoft.com/office/officeart/2011/layout/CircleProcess"/>
    <dgm:cxn modelId="{87BA635F-6F62-4D9D-9060-A27A5356E498}" type="presParOf" srcId="{6B6CBD61-C18C-4B16-BAEC-7965CC46149A}" destId="{0CE8A398-ED96-41EF-BC3E-3C2AC91840E9}" srcOrd="6" destOrd="0" presId="urn:microsoft.com/office/officeart/2011/layout/CircleProcess"/>
    <dgm:cxn modelId="{748D1D8A-54B5-4CE0-A958-B99DAEA1F0F6}" type="presParOf" srcId="{0CE8A398-ED96-41EF-BC3E-3C2AC91840E9}" destId="{96A52FFC-C4DA-4293-9F15-6FB3584A11A2}" srcOrd="0" destOrd="0" presId="urn:microsoft.com/office/officeart/2011/layout/CircleProcess"/>
    <dgm:cxn modelId="{94247E19-F5BA-44D9-9CBD-6EE18C3E825B}" type="presParOf" srcId="{6B6CBD61-C18C-4B16-BAEC-7965CC46149A}" destId="{52B57662-8E79-44D8-84D0-CF54BB3EABD8}" srcOrd="7" destOrd="0" presId="urn:microsoft.com/office/officeart/2011/layout/CircleProcess"/>
    <dgm:cxn modelId="{19D3B499-7C3F-4B84-BDB7-042217DECC62}" type="presParOf" srcId="{52B57662-8E79-44D8-84D0-CF54BB3EABD8}" destId="{D67A72F8-D263-49A5-85D2-4179E96D4F29}" srcOrd="0" destOrd="0" presId="urn:microsoft.com/office/officeart/2011/layout/CircleProcess"/>
    <dgm:cxn modelId="{1612DCE0-213A-460C-B4A8-EBDFD6301C31}" type="presParOf" srcId="{6B6CBD61-C18C-4B16-BAEC-7965CC46149A}" destId="{EBA342EF-9C84-4441-B4D1-8D9561E120FA}" srcOrd="8" destOrd="0" presId="urn:microsoft.com/office/officeart/2011/layout/CircleProcess"/>
    <dgm:cxn modelId="{07DA0DC7-D8A5-4CB5-BF4C-E11772745A96}" type="presParOf" srcId="{6B6CBD61-C18C-4B16-BAEC-7965CC46149A}" destId="{806C894C-C463-4908-BC98-72C9CBD8F0BD}" srcOrd="9" destOrd="0" presId="urn:microsoft.com/office/officeart/2011/layout/CircleProcess"/>
    <dgm:cxn modelId="{47373149-1713-458E-98AB-744E72A28B1A}" type="presParOf" srcId="{806C894C-C463-4908-BC98-72C9CBD8F0BD}" destId="{D62EF75E-C508-40B5-BEA1-F028E0DD6F96}" srcOrd="0" destOrd="0" presId="urn:microsoft.com/office/officeart/2011/layout/CircleProcess"/>
    <dgm:cxn modelId="{AC689EA2-96D0-4565-9DEF-EA5CD451A6DE}" type="presParOf" srcId="{6B6CBD61-C18C-4B16-BAEC-7965CC46149A}" destId="{F570C6B3-B9B2-4EB1-8F2D-5D71A4D5311F}" srcOrd="10" destOrd="0" presId="urn:microsoft.com/office/officeart/2011/layout/CircleProcess"/>
    <dgm:cxn modelId="{058716E3-C4D9-4BE4-BF79-5DFDCEB00745}" type="presParOf" srcId="{F570C6B3-B9B2-4EB1-8F2D-5D71A4D5311F}" destId="{2679E0AF-BFFC-4EFF-ABF0-659F2EEEDE96}" srcOrd="0" destOrd="0" presId="urn:microsoft.com/office/officeart/2011/layout/CircleProcess"/>
    <dgm:cxn modelId="{F4F70F1B-6FD1-4929-8986-871E1DFEFB99}" type="presParOf" srcId="{6B6CBD61-C18C-4B16-BAEC-7965CC46149A}" destId="{7AE64B1D-3D59-4B0C-A16B-35F0D44D1CD0}" srcOrd="11" destOrd="0" presId="urn:microsoft.com/office/officeart/2011/layout/CircleProcess"/>
    <dgm:cxn modelId="{A24E27B4-BF0E-49F7-BB59-B9872AAE83A1}" type="presParOf" srcId="{6B6CBD61-C18C-4B16-BAEC-7965CC46149A}" destId="{3B4F6A56-0AAA-44F9-892D-355F8C11BB35}" srcOrd="12" destOrd="0" presId="urn:microsoft.com/office/officeart/2011/layout/CircleProcess"/>
    <dgm:cxn modelId="{3622B489-ECA8-40B6-8018-829E2517C01F}" type="presParOf" srcId="{3B4F6A56-0AAA-44F9-892D-355F8C11BB35}" destId="{C5D28473-BFEC-4364-9B57-C7DC34861210}" srcOrd="0" destOrd="0" presId="urn:microsoft.com/office/officeart/2011/layout/CircleProcess"/>
    <dgm:cxn modelId="{5D788221-D032-4737-9346-FC18947F3CBB}" type="presParOf" srcId="{6B6CBD61-C18C-4B16-BAEC-7965CC46149A}" destId="{BF0C93B5-C16B-4924-9E79-CACA954CBD38}" srcOrd="13" destOrd="0" presId="urn:microsoft.com/office/officeart/2011/layout/CircleProcess"/>
    <dgm:cxn modelId="{9ECD4B1F-1CE9-4D93-9AE6-DFD82C2A6025}" type="presParOf" srcId="{BF0C93B5-C16B-4924-9E79-CACA954CBD38}" destId="{B68D276F-43F7-4077-A4BB-343828F8B5C9}" srcOrd="0" destOrd="0" presId="urn:microsoft.com/office/officeart/2011/layout/CircleProcess"/>
    <dgm:cxn modelId="{0714C5C8-C9A7-49DA-9FD1-13E460700B97}" type="presParOf" srcId="{6B6CBD61-C18C-4B16-BAEC-7965CC46149A}" destId="{9EFED357-223D-4C47-881C-265E868990A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943C6-E8AE-456A-9CA6-51823625846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BE"/>
        </a:p>
      </dgm:t>
    </dgm:pt>
    <dgm:pt modelId="{2E637763-E94F-42EF-89DE-6AC67762F942}">
      <dgm:prSet phldrT="[Tekst]"/>
      <dgm:spPr/>
      <dgm:t>
        <a:bodyPr/>
        <a:lstStyle/>
        <a:p>
          <a:r>
            <a:rPr lang="nl-BE" dirty="0"/>
            <a:t>Betekenis</a:t>
          </a:r>
        </a:p>
      </dgm:t>
    </dgm:pt>
    <dgm:pt modelId="{BEB56C64-7507-46B0-B0D8-5B811BF94A33}" type="parTrans" cxnId="{0AAF1E72-CE34-43BE-9138-8F9FF15EBD92}">
      <dgm:prSet/>
      <dgm:spPr/>
      <dgm:t>
        <a:bodyPr/>
        <a:lstStyle/>
        <a:p>
          <a:endParaRPr lang="nl-BE"/>
        </a:p>
      </dgm:t>
    </dgm:pt>
    <dgm:pt modelId="{48F7898D-7A47-4611-884C-5FB148814C50}" type="sibTrans" cxnId="{0AAF1E72-CE34-43BE-9138-8F9FF15EBD92}">
      <dgm:prSet/>
      <dgm:spPr/>
      <dgm:t>
        <a:bodyPr/>
        <a:lstStyle/>
        <a:p>
          <a:endParaRPr lang="nl-BE"/>
        </a:p>
      </dgm:t>
    </dgm:pt>
    <dgm:pt modelId="{22C2A777-8487-4539-AB5C-F3B8D807BFD6}">
      <dgm:prSet phldrT="[Tekst]"/>
      <dgm:spPr/>
      <dgm:t>
        <a:bodyPr/>
        <a:lstStyle/>
        <a:p>
          <a:r>
            <a:rPr lang="nl-BE" dirty="0"/>
            <a:t>Bedienaar</a:t>
          </a:r>
        </a:p>
      </dgm:t>
    </dgm:pt>
    <dgm:pt modelId="{7F3135C4-5BFF-4B95-8449-FFFB432810A0}" type="parTrans" cxnId="{16CE3324-52DF-4F38-A118-6CDDA612E32D}">
      <dgm:prSet/>
      <dgm:spPr/>
      <dgm:t>
        <a:bodyPr/>
        <a:lstStyle/>
        <a:p>
          <a:endParaRPr lang="nl-BE"/>
        </a:p>
      </dgm:t>
    </dgm:pt>
    <dgm:pt modelId="{FB50CDD6-2B56-4C8C-A4B3-E01E41B762FA}" type="sibTrans" cxnId="{16CE3324-52DF-4F38-A118-6CDDA612E32D}">
      <dgm:prSet/>
      <dgm:spPr/>
      <dgm:t>
        <a:bodyPr/>
        <a:lstStyle/>
        <a:p>
          <a:endParaRPr lang="nl-BE"/>
        </a:p>
      </dgm:t>
    </dgm:pt>
    <dgm:pt modelId="{F95C8C0B-6211-415A-8484-0A7E1270DA72}">
      <dgm:prSet phldrT="[Tekst]"/>
      <dgm:spPr/>
      <dgm:t>
        <a:bodyPr/>
        <a:lstStyle/>
        <a:p>
          <a:r>
            <a:rPr lang="nl-BE" dirty="0"/>
            <a:t>Ervaring</a:t>
          </a:r>
        </a:p>
      </dgm:t>
    </dgm:pt>
    <dgm:pt modelId="{840D4DDF-C6D9-43CF-AB4E-1ED643E5D13D}" type="parTrans" cxnId="{AB5CE8E9-D9E5-44B9-910B-91FE9C1B5C75}">
      <dgm:prSet/>
      <dgm:spPr/>
      <dgm:t>
        <a:bodyPr/>
        <a:lstStyle/>
        <a:p>
          <a:endParaRPr lang="nl-BE"/>
        </a:p>
      </dgm:t>
    </dgm:pt>
    <dgm:pt modelId="{CEE52D87-9171-431A-83B4-DFEFE675BFC8}" type="sibTrans" cxnId="{AB5CE8E9-D9E5-44B9-910B-91FE9C1B5C75}">
      <dgm:prSet/>
      <dgm:spPr/>
      <dgm:t>
        <a:bodyPr/>
        <a:lstStyle/>
        <a:p>
          <a:endParaRPr lang="nl-BE"/>
        </a:p>
      </dgm:t>
    </dgm:pt>
    <dgm:pt modelId="{C074EA33-13BA-4B0D-B802-C4B146640705}" type="pres">
      <dgm:prSet presAssocID="{960943C6-E8AE-456A-9CA6-518236258469}" presName="Name0" presStyleCnt="0">
        <dgm:presLayoutVars>
          <dgm:dir/>
          <dgm:resizeHandles val="exact"/>
        </dgm:presLayoutVars>
      </dgm:prSet>
      <dgm:spPr/>
    </dgm:pt>
    <dgm:pt modelId="{E1A55CD0-5CF5-465B-8DD3-6C826D16DDBE}" type="pres">
      <dgm:prSet presAssocID="{2E637763-E94F-42EF-89DE-6AC67762F942}" presName="compNode" presStyleCnt="0"/>
      <dgm:spPr/>
    </dgm:pt>
    <dgm:pt modelId="{682F596A-2808-4A12-A15A-2B45FD470463}" type="pres">
      <dgm:prSet presAssocID="{2E637763-E94F-42EF-89DE-6AC67762F942}" presName="pictRect" presStyleLbl="node1" presStyleIdx="0" presStyleCnt="3"/>
      <dgm:spPr>
        <a:blipFill rotWithShape="1">
          <a:blip xmlns:r="http://schemas.openxmlformats.org/officeDocument/2006/relationships" r:embed="rId1"/>
          <a:stretch>
            <a:fillRect/>
          </a:stretch>
        </a:blipFill>
      </dgm:spPr>
    </dgm:pt>
    <dgm:pt modelId="{854C196A-B3DC-4AD4-A644-8423B65B42E5}" type="pres">
      <dgm:prSet presAssocID="{2E637763-E94F-42EF-89DE-6AC67762F942}" presName="textRect" presStyleLbl="revTx" presStyleIdx="0" presStyleCnt="3">
        <dgm:presLayoutVars>
          <dgm:bulletEnabled val="1"/>
        </dgm:presLayoutVars>
      </dgm:prSet>
      <dgm:spPr/>
    </dgm:pt>
    <dgm:pt modelId="{C2939F9F-9820-4185-9041-5DDF90F686C0}" type="pres">
      <dgm:prSet presAssocID="{48F7898D-7A47-4611-884C-5FB148814C50}" presName="sibTrans" presStyleLbl="sibTrans2D1" presStyleIdx="0" presStyleCnt="0"/>
      <dgm:spPr/>
    </dgm:pt>
    <dgm:pt modelId="{03BD5AB2-1885-48C4-8961-CD6849E9AEEA}" type="pres">
      <dgm:prSet presAssocID="{22C2A777-8487-4539-AB5C-F3B8D807BFD6}" presName="compNode" presStyleCnt="0"/>
      <dgm:spPr/>
    </dgm:pt>
    <dgm:pt modelId="{E4CEF88F-1EE1-46CB-9607-258D85ECBD12}" type="pres">
      <dgm:prSet presAssocID="{22C2A777-8487-4539-AB5C-F3B8D807BFD6}" presName="pictRect" presStyleLbl="node1" presStyleIdx="1" presStyleCnt="3"/>
      <dgm:spPr>
        <a:blipFill rotWithShape="1">
          <a:blip xmlns:r="http://schemas.openxmlformats.org/officeDocument/2006/relationships" r:embed="rId2"/>
          <a:stretch>
            <a:fillRect/>
          </a:stretch>
        </a:blipFill>
      </dgm:spPr>
    </dgm:pt>
    <dgm:pt modelId="{8162131F-2A12-49F4-9B6E-617D9B9F5CAF}" type="pres">
      <dgm:prSet presAssocID="{22C2A777-8487-4539-AB5C-F3B8D807BFD6}" presName="textRect" presStyleLbl="revTx" presStyleIdx="1" presStyleCnt="3">
        <dgm:presLayoutVars>
          <dgm:bulletEnabled val="1"/>
        </dgm:presLayoutVars>
      </dgm:prSet>
      <dgm:spPr/>
    </dgm:pt>
    <dgm:pt modelId="{9669BB95-8CCC-4179-9061-5A9AEFC32D93}" type="pres">
      <dgm:prSet presAssocID="{FB50CDD6-2B56-4C8C-A4B3-E01E41B762FA}" presName="sibTrans" presStyleLbl="sibTrans2D1" presStyleIdx="0" presStyleCnt="0"/>
      <dgm:spPr/>
    </dgm:pt>
    <dgm:pt modelId="{F24C2244-ECF8-4D64-9C34-3B4C379271BF}" type="pres">
      <dgm:prSet presAssocID="{F95C8C0B-6211-415A-8484-0A7E1270DA72}" presName="compNode" presStyleCnt="0"/>
      <dgm:spPr/>
    </dgm:pt>
    <dgm:pt modelId="{6950B80D-E0FF-49A4-A361-F6BDCCAC7BBE}" type="pres">
      <dgm:prSet presAssocID="{F95C8C0B-6211-415A-8484-0A7E1270DA72}" presName="pictRect" presStyleLbl="node1" presStyleIdx="2" presStyleCnt="3"/>
      <dgm:spPr>
        <a:blipFill rotWithShape="1">
          <a:blip xmlns:r="http://schemas.openxmlformats.org/officeDocument/2006/relationships" r:embed="rId3"/>
          <a:stretch>
            <a:fillRect/>
          </a:stretch>
        </a:blipFill>
      </dgm:spPr>
    </dgm:pt>
    <dgm:pt modelId="{34E24494-2E14-45E1-88B7-C264AF2CCE7D}" type="pres">
      <dgm:prSet presAssocID="{F95C8C0B-6211-415A-8484-0A7E1270DA72}" presName="textRect" presStyleLbl="revTx" presStyleIdx="2" presStyleCnt="3">
        <dgm:presLayoutVars>
          <dgm:bulletEnabled val="1"/>
        </dgm:presLayoutVars>
      </dgm:prSet>
      <dgm:spPr/>
    </dgm:pt>
  </dgm:ptLst>
  <dgm:cxnLst>
    <dgm:cxn modelId="{16CE3324-52DF-4F38-A118-6CDDA612E32D}" srcId="{960943C6-E8AE-456A-9CA6-518236258469}" destId="{22C2A777-8487-4539-AB5C-F3B8D807BFD6}" srcOrd="1" destOrd="0" parTransId="{7F3135C4-5BFF-4B95-8449-FFFB432810A0}" sibTransId="{FB50CDD6-2B56-4C8C-A4B3-E01E41B762FA}"/>
    <dgm:cxn modelId="{AEE6EC3A-1374-4E8F-A821-4D2D69DF60A8}" type="presOf" srcId="{22C2A777-8487-4539-AB5C-F3B8D807BFD6}" destId="{8162131F-2A12-49F4-9B6E-617D9B9F5CAF}" srcOrd="0" destOrd="0" presId="urn:microsoft.com/office/officeart/2005/8/layout/pList1"/>
    <dgm:cxn modelId="{7C7E3E50-95D7-4A15-866E-9D9214A20632}" type="presOf" srcId="{48F7898D-7A47-4611-884C-5FB148814C50}" destId="{C2939F9F-9820-4185-9041-5DDF90F686C0}" srcOrd="0" destOrd="0" presId="urn:microsoft.com/office/officeart/2005/8/layout/pList1"/>
    <dgm:cxn modelId="{0AAF1E72-CE34-43BE-9138-8F9FF15EBD92}" srcId="{960943C6-E8AE-456A-9CA6-518236258469}" destId="{2E637763-E94F-42EF-89DE-6AC67762F942}" srcOrd="0" destOrd="0" parTransId="{BEB56C64-7507-46B0-B0D8-5B811BF94A33}" sibTransId="{48F7898D-7A47-4611-884C-5FB148814C50}"/>
    <dgm:cxn modelId="{465B9A75-178C-4C3E-AE14-C07831A13309}" type="presOf" srcId="{FB50CDD6-2B56-4C8C-A4B3-E01E41B762FA}" destId="{9669BB95-8CCC-4179-9061-5A9AEFC32D93}" srcOrd="0" destOrd="0" presId="urn:microsoft.com/office/officeart/2005/8/layout/pList1"/>
    <dgm:cxn modelId="{17B9CA96-A91E-41D5-9E99-47E6AC2D3834}" type="presOf" srcId="{F95C8C0B-6211-415A-8484-0A7E1270DA72}" destId="{34E24494-2E14-45E1-88B7-C264AF2CCE7D}" srcOrd="0" destOrd="0" presId="urn:microsoft.com/office/officeart/2005/8/layout/pList1"/>
    <dgm:cxn modelId="{70CD0F9E-08DF-400A-AD89-7E93659ECD96}" type="presOf" srcId="{2E637763-E94F-42EF-89DE-6AC67762F942}" destId="{854C196A-B3DC-4AD4-A644-8423B65B42E5}" srcOrd="0" destOrd="0" presId="urn:microsoft.com/office/officeart/2005/8/layout/pList1"/>
    <dgm:cxn modelId="{AB5CE8E9-D9E5-44B9-910B-91FE9C1B5C75}" srcId="{960943C6-E8AE-456A-9CA6-518236258469}" destId="{F95C8C0B-6211-415A-8484-0A7E1270DA72}" srcOrd="2" destOrd="0" parTransId="{840D4DDF-C6D9-43CF-AB4E-1ED643E5D13D}" sibTransId="{CEE52D87-9171-431A-83B4-DFEFE675BFC8}"/>
    <dgm:cxn modelId="{AF410CF0-A678-46E3-B4C5-198D5C9D9A48}" type="presOf" srcId="{960943C6-E8AE-456A-9CA6-518236258469}" destId="{C074EA33-13BA-4B0D-B802-C4B146640705}" srcOrd="0" destOrd="0" presId="urn:microsoft.com/office/officeart/2005/8/layout/pList1"/>
    <dgm:cxn modelId="{54CC0AEC-50D0-4A01-A62D-B6DADCC39709}" type="presParOf" srcId="{C074EA33-13BA-4B0D-B802-C4B146640705}" destId="{E1A55CD0-5CF5-465B-8DD3-6C826D16DDBE}" srcOrd="0" destOrd="0" presId="urn:microsoft.com/office/officeart/2005/8/layout/pList1"/>
    <dgm:cxn modelId="{435DA040-76FE-4755-B600-A57735FB1F66}" type="presParOf" srcId="{E1A55CD0-5CF5-465B-8DD3-6C826D16DDBE}" destId="{682F596A-2808-4A12-A15A-2B45FD470463}" srcOrd="0" destOrd="0" presId="urn:microsoft.com/office/officeart/2005/8/layout/pList1"/>
    <dgm:cxn modelId="{D24010D9-31FB-480F-9C1B-11B671F13712}" type="presParOf" srcId="{E1A55CD0-5CF5-465B-8DD3-6C826D16DDBE}" destId="{854C196A-B3DC-4AD4-A644-8423B65B42E5}" srcOrd="1" destOrd="0" presId="urn:microsoft.com/office/officeart/2005/8/layout/pList1"/>
    <dgm:cxn modelId="{745AE67C-34FA-46FE-A2F7-092AB89F7AF2}" type="presParOf" srcId="{C074EA33-13BA-4B0D-B802-C4B146640705}" destId="{C2939F9F-9820-4185-9041-5DDF90F686C0}" srcOrd="1" destOrd="0" presId="urn:microsoft.com/office/officeart/2005/8/layout/pList1"/>
    <dgm:cxn modelId="{5A9DAC10-DC32-42AD-9BCB-301FF668F161}" type="presParOf" srcId="{C074EA33-13BA-4B0D-B802-C4B146640705}" destId="{03BD5AB2-1885-48C4-8961-CD6849E9AEEA}" srcOrd="2" destOrd="0" presId="urn:microsoft.com/office/officeart/2005/8/layout/pList1"/>
    <dgm:cxn modelId="{F98AADB8-F05E-4FA2-BAB7-11B5E0F7F27A}" type="presParOf" srcId="{03BD5AB2-1885-48C4-8961-CD6849E9AEEA}" destId="{E4CEF88F-1EE1-46CB-9607-258D85ECBD12}" srcOrd="0" destOrd="0" presId="urn:microsoft.com/office/officeart/2005/8/layout/pList1"/>
    <dgm:cxn modelId="{D0AE3465-8CE4-4B65-BF0A-768B73A7965F}" type="presParOf" srcId="{03BD5AB2-1885-48C4-8961-CD6849E9AEEA}" destId="{8162131F-2A12-49F4-9B6E-617D9B9F5CAF}" srcOrd="1" destOrd="0" presId="urn:microsoft.com/office/officeart/2005/8/layout/pList1"/>
    <dgm:cxn modelId="{386423DA-51EB-48A0-B3A1-C2B772BFFA94}" type="presParOf" srcId="{C074EA33-13BA-4B0D-B802-C4B146640705}" destId="{9669BB95-8CCC-4179-9061-5A9AEFC32D93}" srcOrd="3" destOrd="0" presId="urn:microsoft.com/office/officeart/2005/8/layout/pList1"/>
    <dgm:cxn modelId="{C751C820-5F6F-414D-BEF1-76F2727A8182}" type="presParOf" srcId="{C074EA33-13BA-4B0D-B802-C4B146640705}" destId="{F24C2244-ECF8-4D64-9C34-3B4C379271BF}" srcOrd="4" destOrd="0" presId="urn:microsoft.com/office/officeart/2005/8/layout/pList1"/>
    <dgm:cxn modelId="{6C49E5FA-3234-4707-9A3D-361F5FD88BDC}" type="presParOf" srcId="{F24C2244-ECF8-4D64-9C34-3B4C379271BF}" destId="{6950B80D-E0FF-49A4-A361-F6BDCCAC7BBE}" srcOrd="0" destOrd="0" presId="urn:microsoft.com/office/officeart/2005/8/layout/pList1"/>
    <dgm:cxn modelId="{E6EF483C-BC81-4BAA-965B-6BD58366BEB0}" type="presParOf" srcId="{F24C2244-ECF8-4D64-9C34-3B4C379271BF}" destId="{34E24494-2E14-45E1-88B7-C264AF2CCE7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486BB-486C-4CF5-97AC-F1A47BD28A1E}">
      <dsp:nvSpPr>
        <dsp:cNvPr id="0" name=""/>
        <dsp:cNvSpPr/>
      </dsp:nvSpPr>
      <dsp:spPr>
        <a:xfrm>
          <a:off x="350139" y="39"/>
          <a:ext cx="3422036" cy="2357783"/>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DC97C-6707-48CE-BF2C-119F433CAFFF}">
      <dsp:nvSpPr>
        <dsp:cNvPr id="0" name=""/>
        <dsp:cNvSpPr/>
      </dsp:nvSpPr>
      <dsp:spPr>
        <a:xfrm>
          <a:off x="350139" y="2357822"/>
          <a:ext cx="3422036" cy="126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nl-BE" sz="3000" kern="1200" dirty="0"/>
            <a:t>Augustinus</a:t>
          </a:r>
          <a:br>
            <a:rPr lang="nl-BE" sz="3000" kern="1200" dirty="0"/>
          </a:br>
          <a:r>
            <a:rPr lang="nl-BE" sz="3000" kern="1200" dirty="0"/>
            <a:t>(354–430)</a:t>
          </a:r>
        </a:p>
      </dsp:txBody>
      <dsp:txXfrm>
        <a:off x="350139" y="2357822"/>
        <a:ext cx="3422036" cy="1269575"/>
      </dsp:txXfrm>
    </dsp:sp>
    <dsp:sp modelId="{09515CA3-A665-4D00-9CCA-A87C7C802CBC}">
      <dsp:nvSpPr>
        <dsp:cNvPr id="0" name=""/>
        <dsp:cNvSpPr/>
      </dsp:nvSpPr>
      <dsp:spPr>
        <a:xfrm>
          <a:off x="4114523" y="39"/>
          <a:ext cx="3422036" cy="2357783"/>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D51B4-0965-4AB0-A534-5E8CEC63F2E1}">
      <dsp:nvSpPr>
        <dsp:cNvPr id="0" name=""/>
        <dsp:cNvSpPr/>
      </dsp:nvSpPr>
      <dsp:spPr>
        <a:xfrm>
          <a:off x="4114523" y="2357822"/>
          <a:ext cx="3422036" cy="126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nl-BE" sz="3000" kern="1200" dirty="0"/>
            <a:t>Hugo van St. Victor</a:t>
          </a:r>
          <a:br>
            <a:rPr lang="nl-BE" sz="3000" kern="1200" dirty="0"/>
          </a:br>
          <a:r>
            <a:rPr lang="nl-BE" sz="3000" kern="1200" dirty="0"/>
            <a:t>(</a:t>
          </a:r>
          <a:r>
            <a:rPr lang="nl-BE" sz="3000" kern="1200" dirty="0">
              <a:latin typeface="Times New Roman"/>
              <a:cs typeface="Times New Roman"/>
            </a:rPr>
            <a:t>±</a:t>
          </a:r>
          <a:r>
            <a:rPr lang="nl-BE" sz="3000" kern="1200" dirty="0"/>
            <a:t>1097–1141)</a:t>
          </a:r>
        </a:p>
      </dsp:txBody>
      <dsp:txXfrm>
        <a:off x="4114523" y="2357822"/>
        <a:ext cx="3422036" cy="1269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FF002-5D43-4EBC-AA79-DE34D7AA1FBA}">
      <dsp:nvSpPr>
        <dsp:cNvPr id="0" name=""/>
        <dsp:cNvSpPr/>
      </dsp:nvSpPr>
      <dsp:spPr>
        <a:xfrm>
          <a:off x="1687" y="191420"/>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…vervangt de besnijdenis</a:t>
          </a:r>
        </a:p>
      </dsp:txBody>
      <dsp:txXfrm>
        <a:off x="1687" y="191420"/>
        <a:ext cx="1338898" cy="803339"/>
      </dsp:txXfrm>
    </dsp:sp>
    <dsp:sp modelId="{D18C4F26-B6EE-4D81-B339-E2D1DA5901AB}">
      <dsp:nvSpPr>
        <dsp:cNvPr id="0" name=""/>
        <dsp:cNvSpPr/>
      </dsp:nvSpPr>
      <dsp:spPr>
        <a:xfrm>
          <a:off x="1474476" y="191420"/>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…redt</a:t>
          </a:r>
        </a:p>
      </dsp:txBody>
      <dsp:txXfrm>
        <a:off x="1474476" y="191420"/>
        <a:ext cx="1338898" cy="803339"/>
      </dsp:txXfrm>
    </dsp:sp>
    <dsp:sp modelId="{FE8C7CFE-1B08-4247-934D-8D88FD3C1B0D}">
      <dsp:nvSpPr>
        <dsp:cNvPr id="0" name=""/>
        <dsp:cNvSpPr/>
      </dsp:nvSpPr>
      <dsp:spPr>
        <a:xfrm>
          <a:off x="2947264" y="191420"/>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…toont trouw aan Christus</a:t>
          </a:r>
        </a:p>
      </dsp:txBody>
      <dsp:txXfrm>
        <a:off x="2947264" y="191420"/>
        <a:ext cx="1338898" cy="803339"/>
      </dsp:txXfrm>
    </dsp:sp>
    <dsp:sp modelId="{DB20D4BB-9FB1-472D-8D94-68CC5C3A0F53}">
      <dsp:nvSpPr>
        <dsp:cNvPr id="0" name=""/>
        <dsp:cNvSpPr/>
      </dsp:nvSpPr>
      <dsp:spPr>
        <a:xfrm>
          <a:off x="4420053" y="191420"/>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…viert mijn bekering</a:t>
          </a:r>
        </a:p>
      </dsp:txBody>
      <dsp:txXfrm>
        <a:off x="4420053" y="191420"/>
        <a:ext cx="1338898" cy="803339"/>
      </dsp:txXfrm>
    </dsp:sp>
    <dsp:sp modelId="{ECC1F15C-3055-41A4-A0EC-9C4FFA5A8DDE}">
      <dsp:nvSpPr>
        <dsp:cNvPr id="0" name=""/>
        <dsp:cNvSpPr/>
      </dsp:nvSpPr>
      <dsp:spPr>
        <a:xfrm>
          <a:off x="1687" y="1128649"/>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…betuigt mijn keuze</a:t>
          </a:r>
        </a:p>
      </dsp:txBody>
      <dsp:txXfrm>
        <a:off x="1687" y="1128649"/>
        <a:ext cx="1338898" cy="803339"/>
      </dsp:txXfrm>
    </dsp:sp>
    <dsp:sp modelId="{726E1149-EBF8-4106-8CF4-F2737B977277}">
      <dsp:nvSpPr>
        <dsp:cNvPr id="0" name=""/>
        <dsp:cNvSpPr/>
      </dsp:nvSpPr>
      <dsp:spPr>
        <a:xfrm>
          <a:off x="1474476" y="1128649"/>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a:t>…bewerkt de wedergeboorte</a:t>
          </a:r>
          <a:endParaRPr lang="nl-BE" sz="1500" kern="1200" dirty="0"/>
        </a:p>
      </dsp:txBody>
      <dsp:txXfrm>
        <a:off x="1474476" y="1128649"/>
        <a:ext cx="1338898" cy="803339"/>
      </dsp:txXfrm>
    </dsp:sp>
    <dsp:sp modelId="{B7F46EEF-5ACA-4EC9-BCF4-E06FAA8C0803}">
      <dsp:nvSpPr>
        <dsp:cNvPr id="0" name=""/>
        <dsp:cNvSpPr/>
      </dsp:nvSpPr>
      <dsp:spPr>
        <a:xfrm>
          <a:off x="2947264" y="1128649"/>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…vergeeft zonden</a:t>
          </a:r>
        </a:p>
      </dsp:txBody>
      <dsp:txXfrm>
        <a:off x="2947264" y="1128649"/>
        <a:ext cx="1338898" cy="803339"/>
      </dsp:txXfrm>
    </dsp:sp>
    <dsp:sp modelId="{7BC5BDA8-4677-4EA7-A06E-E2F893DDEC77}">
      <dsp:nvSpPr>
        <dsp:cNvPr id="0" name=""/>
        <dsp:cNvSpPr/>
      </dsp:nvSpPr>
      <dsp:spPr>
        <a:xfrm>
          <a:off x="4420053" y="1128649"/>
          <a:ext cx="1338898" cy="80333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BE" sz="1500" kern="1200" dirty="0"/>
            <a:t>…schenkt de Geest</a:t>
          </a:r>
        </a:p>
      </dsp:txBody>
      <dsp:txXfrm>
        <a:off x="4420053" y="1128649"/>
        <a:ext cx="1338898" cy="803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594E-92AF-47AE-ABBB-09C25BF9D2EC}">
      <dsp:nvSpPr>
        <dsp:cNvPr id="0" name=""/>
        <dsp:cNvSpPr/>
      </dsp:nvSpPr>
      <dsp:spPr>
        <a:xfrm>
          <a:off x="6369662" y="1087534"/>
          <a:ext cx="1452386" cy="14526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26FF6-B944-41B4-A398-CCEB0A1E5270}">
      <dsp:nvSpPr>
        <dsp:cNvPr id="0" name=""/>
        <dsp:cNvSpPr/>
      </dsp:nvSpPr>
      <dsp:spPr>
        <a:xfrm>
          <a:off x="6417585" y="1135963"/>
          <a:ext cx="1355766" cy="135576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100" kern="1200" dirty="0"/>
            <a:t>Tegenwoordig?</a:t>
          </a:r>
        </a:p>
      </dsp:txBody>
      <dsp:txXfrm>
        <a:off x="6611598" y="1329680"/>
        <a:ext cx="968515" cy="968331"/>
      </dsp:txXfrm>
    </dsp:sp>
    <dsp:sp modelId="{7BDBB6F9-97AC-408D-BA41-90FADA2913F6}">
      <dsp:nvSpPr>
        <dsp:cNvPr id="0" name=""/>
        <dsp:cNvSpPr/>
      </dsp:nvSpPr>
      <dsp:spPr>
        <a:xfrm rot="2700000">
          <a:off x="4867890" y="1087609"/>
          <a:ext cx="1452218" cy="1452218"/>
        </a:xfrm>
        <a:prstGeom prst="teardrop">
          <a:avLst>
            <a:gd name="adj" fmla="val 10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9C105-517C-40FF-987A-65F2CBEBA19F}">
      <dsp:nvSpPr>
        <dsp:cNvPr id="0" name=""/>
        <dsp:cNvSpPr/>
      </dsp:nvSpPr>
      <dsp:spPr>
        <a:xfrm>
          <a:off x="4917276" y="1135963"/>
          <a:ext cx="1355766" cy="1355765"/>
        </a:xfrm>
        <a:prstGeom prst="ellipse">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100" kern="1200" dirty="0"/>
            <a:t>Reformatie</a:t>
          </a:r>
          <a:br>
            <a:rPr lang="nl-BE" sz="1100" kern="1200" dirty="0"/>
          </a:br>
          <a:r>
            <a:rPr lang="nl-BE" sz="1100" kern="1200" dirty="0"/>
            <a:t>Belijdenis-/babydoop</a:t>
          </a:r>
        </a:p>
      </dsp:txBody>
      <dsp:txXfrm>
        <a:off x="5110515" y="1329680"/>
        <a:ext cx="968515" cy="968331"/>
      </dsp:txXfrm>
    </dsp:sp>
    <dsp:sp modelId="{96A52FFC-C4DA-4293-9F15-6FB3584A11A2}">
      <dsp:nvSpPr>
        <dsp:cNvPr id="0" name=""/>
        <dsp:cNvSpPr/>
      </dsp:nvSpPr>
      <dsp:spPr>
        <a:xfrm rot="2700000">
          <a:off x="3367580" y="1087609"/>
          <a:ext cx="1452218" cy="1452218"/>
        </a:xfrm>
        <a:prstGeom prst="teardrop">
          <a:avLst>
            <a:gd name="adj" fmla="val 10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A72F8-D263-49A5-85D2-4179E96D4F29}">
      <dsp:nvSpPr>
        <dsp:cNvPr id="0" name=""/>
        <dsp:cNvSpPr/>
      </dsp:nvSpPr>
      <dsp:spPr>
        <a:xfrm>
          <a:off x="3416193" y="1135963"/>
          <a:ext cx="1355766" cy="1355765"/>
        </a:xfrm>
        <a:prstGeom prst="ellipse">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100" kern="1200" dirty="0"/>
            <a:t>Middeleeuwen: Babydoop, symboliek</a:t>
          </a:r>
        </a:p>
      </dsp:txBody>
      <dsp:txXfrm>
        <a:off x="3609432" y="1329680"/>
        <a:ext cx="968515" cy="968331"/>
      </dsp:txXfrm>
    </dsp:sp>
    <dsp:sp modelId="{D62EF75E-C508-40B5-BEA1-F028E0DD6F96}">
      <dsp:nvSpPr>
        <dsp:cNvPr id="0" name=""/>
        <dsp:cNvSpPr/>
      </dsp:nvSpPr>
      <dsp:spPr>
        <a:xfrm rot="2700000">
          <a:off x="1866498" y="1087609"/>
          <a:ext cx="1452218" cy="1452218"/>
        </a:xfrm>
        <a:prstGeom prst="teardrop">
          <a:avLst>
            <a:gd name="adj" fmla="val 10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9E0AF-BFFC-4EFF-ABF0-659F2EEEDE96}">
      <dsp:nvSpPr>
        <dsp:cNvPr id="0" name=""/>
        <dsp:cNvSpPr/>
      </dsp:nvSpPr>
      <dsp:spPr>
        <a:xfrm>
          <a:off x="1915110" y="1135963"/>
          <a:ext cx="1355766" cy="1355765"/>
        </a:xfrm>
        <a:prstGeom prst="ellipse">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100" kern="1200" dirty="0"/>
            <a:t>Vroege kerk</a:t>
          </a:r>
          <a:br>
            <a:rPr lang="nl-BE" sz="1100" kern="1200" dirty="0"/>
          </a:br>
          <a:r>
            <a:rPr lang="nl-BE" sz="1100" kern="1200" dirty="0"/>
            <a:t>Symboliek</a:t>
          </a:r>
        </a:p>
      </dsp:txBody>
      <dsp:txXfrm>
        <a:off x="2109122" y="1329680"/>
        <a:ext cx="968515" cy="968331"/>
      </dsp:txXfrm>
    </dsp:sp>
    <dsp:sp modelId="{C5D28473-BFEC-4364-9B57-C7DC34861210}">
      <dsp:nvSpPr>
        <dsp:cNvPr id="0" name=""/>
        <dsp:cNvSpPr/>
      </dsp:nvSpPr>
      <dsp:spPr>
        <a:xfrm rot="2700000">
          <a:off x="365415" y="1087609"/>
          <a:ext cx="1452218" cy="1452218"/>
        </a:xfrm>
        <a:prstGeom prst="teardrop">
          <a:avLst>
            <a:gd name="adj" fmla="val 1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D276F-43F7-4077-A4BB-343828F8B5C9}">
      <dsp:nvSpPr>
        <dsp:cNvPr id="0" name=""/>
        <dsp:cNvSpPr/>
      </dsp:nvSpPr>
      <dsp:spPr>
        <a:xfrm>
          <a:off x="414027" y="1135963"/>
          <a:ext cx="1355766" cy="1355765"/>
        </a:xfrm>
        <a:prstGeom prst="ellipse">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BE" sz="1100" kern="1200" dirty="0"/>
            <a:t>NT: Spontaan na bekering</a:t>
          </a:r>
        </a:p>
      </dsp:txBody>
      <dsp:txXfrm>
        <a:off x="608039" y="1329680"/>
        <a:ext cx="968515" cy="968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F596A-2808-4A12-A15A-2B45FD470463}">
      <dsp:nvSpPr>
        <dsp:cNvPr id="0" name=""/>
        <dsp:cNvSpPr/>
      </dsp:nvSpPr>
      <dsp:spPr>
        <a:xfrm>
          <a:off x="1552" y="508032"/>
          <a:ext cx="2463558" cy="1697391"/>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C196A-B3DC-4AD4-A644-8423B65B42E5}">
      <dsp:nvSpPr>
        <dsp:cNvPr id="0" name=""/>
        <dsp:cNvSpPr/>
      </dsp:nvSpPr>
      <dsp:spPr>
        <a:xfrm>
          <a:off x="1552" y="2205424"/>
          <a:ext cx="2463558" cy="91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nl-BE" sz="3600" kern="1200" dirty="0"/>
            <a:t>Betekenis</a:t>
          </a:r>
        </a:p>
      </dsp:txBody>
      <dsp:txXfrm>
        <a:off x="1552" y="2205424"/>
        <a:ext cx="2463558" cy="913980"/>
      </dsp:txXfrm>
    </dsp:sp>
    <dsp:sp modelId="{E4CEF88F-1EE1-46CB-9607-258D85ECBD12}">
      <dsp:nvSpPr>
        <dsp:cNvPr id="0" name=""/>
        <dsp:cNvSpPr/>
      </dsp:nvSpPr>
      <dsp:spPr>
        <a:xfrm>
          <a:off x="2711570" y="508032"/>
          <a:ext cx="2463558" cy="1697391"/>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2131F-2A12-49F4-9B6E-617D9B9F5CAF}">
      <dsp:nvSpPr>
        <dsp:cNvPr id="0" name=""/>
        <dsp:cNvSpPr/>
      </dsp:nvSpPr>
      <dsp:spPr>
        <a:xfrm>
          <a:off x="2711570" y="2205424"/>
          <a:ext cx="2463558" cy="91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nl-BE" sz="3600" kern="1200" dirty="0"/>
            <a:t>Bedienaar</a:t>
          </a:r>
        </a:p>
      </dsp:txBody>
      <dsp:txXfrm>
        <a:off x="2711570" y="2205424"/>
        <a:ext cx="2463558" cy="913980"/>
      </dsp:txXfrm>
    </dsp:sp>
    <dsp:sp modelId="{6950B80D-E0FF-49A4-A361-F6BDCCAC7BBE}">
      <dsp:nvSpPr>
        <dsp:cNvPr id="0" name=""/>
        <dsp:cNvSpPr/>
      </dsp:nvSpPr>
      <dsp:spPr>
        <a:xfrm>
          <a:off x="5421588" y="508032"/>
          <a:ext cx="2463558" cy="1697391"/>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24494-2E14-45E1-88B7-C264AF2CCE7D}">
      <dsp:nvSpPr>
        <dsp:cNvPr id="0" name=""/>
        <dsp:cNvSpPr/>
      </dsp:nvSpPr>
      <dsp:spPr>
        <a:xfrm>
          <a:off x="5421588" y="2205424"/>
          <a:ext cx="2463558" cy="913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marL="0" lvl="0" indent="0" algn="ctr" defTabSz="1600200">
            <a:lnSpc>
              <a:spcPct val="90000"/>
            </a:lnSpc>
            <a:spcBef>
              <a:spcPct val="0"/>
            </a:spcBef>
            <a:spcAft>
              <a:spcPct val="35000"/>
            </a:spcAft>
            <a:buNone/>
          </a:pPr>
          <a:r>
            <a:rPr lang="nl-BE" sz="3600" kern="1200" dirty="0"/>
            <a:t>Ervaring</a:t>
          </a:r>
        </a:p>
      </dsp:txBody>
      <dsp:txXfrm>
        <a:off x="5421588" y="2205424"/>
        <a:ext cx="2463558" cy="91398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kelproces"/>
  <dgm:desc val="Gebruik dit om opeenvolgende stappen in een proces weer te geven. Beperkt tot elf vormen op niveau 1 met een onbeperkt aantal vormen op niveau 2. Werkt het best met kleine hoeveelheden tekst. Ongebruikte tekst wordt niet weergegeven, maar blijft beschikbaar wanneer u schakelt tussen indelinge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7099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16415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51901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7500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6646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059253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23545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426168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80002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44688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35419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939680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Doop en oliesel</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1026" name="Picture 2" descr="Afbeelding met buitenshuis, gebouw, gras, hemel&#10;&#10;Door AI gegenereerde inhoud is mogelijk onjuist."/>
          <p:cNvPicPr>
            <a:picLocks noChangeAspect="1" noChangeArrowheads="1"/>
          </p:cNvPicPr>
          <p:nvPr/>
        </p:nvPicPr>
        <p:blipFill rotWithShape="1">
          <a:blip r:embed="rId2">
            <a:extLst>
              <a:ext uri="{28A0092B-C50C-407E-A947-70E740481C1C}">
                <a14:useLocalDpi xmlns:a14="http://schemas.microsoft.com/office/drawing/2010/main" val="0"/>
              </a:ext>
            </a:extLst>
          </a:blip>
          <a:srcRect l="9301" r="16613" b="-3"/>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Het sacrament</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187763954"/>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13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4916" y="3073524"/>
            <a:ext cx="8229600" cy="889000"/>
          </a:xfrm>
        </p:spPr>
        <p:txBody>
          <a:bodyPr/>
          <a:lstStyle/>
          <a:p>
            <a:r>
              <a:rPr lang="nl-BE" dirty="0"/>
              <a:t>Reformatie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80406"/>
            <a:ext cx="73326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609600" y="835919"/>
            <a:ext cx="8229600" cy="8890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nl-BE" dirty="0"/>
              <a:t>Concilie Lyon (1274)</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65612"/>
            <a:ext cx="2087563"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52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25252"/>
            <a:ext cx="8229600" cy="4853528"/>
          </a:xfrm>
        </p:spPr>
        <p:txBody>
          <a:bodyPr>
            <a:noAutofit/>
          </a:bodyPr>
          <a:lstStyle/>
          <a:p>
            <a:pPr marL="109728" indent="0">
              <a:buNone/>
            </a:pPr>
            <a:r>
              <a:rPr lang="nl-BE" sz="1800" dirty="0"/>
              <a:t>Wij geloven dat onze goede God, omdat Hij met ons onverstand en de zwakheid van ons geloof rekening houdt, voor ons de sacramenten heeft ingesteld. Zo wil Hij ons zijn beloften verzegelen en ons onderpanden van zijn goedgunstigheid en genade jegens ons in handen geven. Ook wil Hij zo ons geloof voeden en onderhouden. Hij heeft de sacramenten gevoegd bij het Woord van het evangelie, om ons door middel van onze zintuigen des te beter duidelijk te maken, zowel wat Hij ons door zijn Woord te verstaan geeft, als wat Hij van binnen in ons hart doet. Zo bekrachtigt Hij in ons het heil waaraan Hij ons deel geeft. Want de sacramenten zijn zichtbare tekenen en zegels van een inwendige en onzichtbare zaak. Door middel daarvan werkt God in ons door de kracht van de Heilige Geest. Daarom zijn de tekenen niet krachteloos en zonder inhoud, zodat zij ons zouden misleiden, want Jezus Christus is de waarheid ervan en zonder Hem zouden zij niets zijn. Voorts hebben wij genoeg aan het aantal sacramenten dat Christus, onze Meester, voor ons heeft ingesteld, namelijk niet meer dan twee: het sacrament van de heilige doop en dat van het heilig avondmaal van Jezus Christus.</a:t>
            </a:r>
            <a:br>
              <a:rPr lang="nl-BE" sz="1800" dirty="0"/>
            </a:br>
            <a:endParaRPr lang="nl-BE" sz="1800" dirty="0"/>
          </a:p>
          <a:p>
            <a:pPr marL="109728" indent="0" algn="r">
              <a:buNone/>
            </a:pPr>
            <a:r>
              <a:rPr lang="nl-BE" sz="1800" dirty="0"/>
              <a:t>– Nederlandse Geloofsbelijdenis §33</a:t>
            </a:r>
          </a:p>
        </p:txBody>
      </p:sp>
    </p:spTree>
    <p:extLst>
      <p:ext uri="{BB962C8B-B14F-4D97-AF65-F5344CB8AC3E}">
        <p14:creationId xmlns:p14="http://schemas.microsoft.com/office/powerpoint/2010/main" val="14923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De</a:t>
            </a:r>
            <a:br>
              <a:rPr lang="nl-BE" dirty="0"/>
            </a:br>
            <a:r>
              <a:rPr lang="nl-BE" dirty="0"/>
              <a:t>waterdoop…</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747674269"/>
              </p:ext>
            </p:extLst>
          </p:nvPr>
        </p:nvGraphicFramePr>
        <p:xfrm>
          <a:off x="3203848" y="553244"/>
          <a:ext cx="5760640" cy="2123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2676653"/>
            <a:ext cx="9112592" cy="296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09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Geschiedenis van de waterdoop</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51937788"/>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66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Het oliesel</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412981166"/>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138885"/>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643</TotalTime>
  <Words>322</Words>
  <Application>Microsoft Office PowerPoint</Application>
  <PresentationFormat>Diavoorstelling (16:10)</PresentationFormat>
  <Paragraphs>28</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Times New Roman</vt:lpstr>
      <vt:lpstr>Office 2013 - 2022 Thema</vt:lpstr>
      <vt:lpstr>Doop en oliesel</vt:lpstr>
      <vt:lpstr>Het sacrament</vt:lpstr>
      <vt:lpstr>Reformatie</vt:lpstr>
      <vt:lpstr>PowerPoint-presentatie</vt:lpstr>
      <vt:lpstr>De waterdoop…</vt:lpstr>
      <vt:lpstr>Geschiedenis van de waterdoop</vt:lpstr>
      <vt:lpstr>Het oliesel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95</cp:revision>
  <dcterms:created xsi:type="dcterms:W3CDTF">2019-09-04T13:46:42Z</dcterms:created>
  <dcterms:modified xsi:type="dcterms:W3CDTF">2025-10-13T14:21:45Z</dcterms:modified>
</cp:coreProperties>
</file>